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952" r:id="rId2"/>
    <p:sldMasterId id="2147483955" r:id="rId3"/>
    <p:sldMasterId id="2147483990" r:id="rId4"/>
    <p:sldMasterId id="2147484063" r:id="rId5"/>
  </p:sldMasterIdLst>
  <p:notesMasterIdLst>
    <p:notesMasterId r:id="rId23"/>
  </p:notesMasterIdLst>
  <p:sldIdLst>
    <p:sldId id="1130" r:id="rId6"/>
    <p:sldId id="4951" r:id="rId7"/>
    <p:sldId id="5387" r:id="rId8"/>
    <p:sldId id="5386" r:id="rId9"/>
    <p:sldId id="5383" r:id="rId10"/>
    <p:sldId id="5388" r:id="rId11"/>
    <p:sldId id="4916" r:id="rId12"/>
    <p:sldId id="1140" r:id="rId13"/>
    <p:sldId id="1080" r:id="rId14"/>
    <p:sldId id="5384" r:id="rId15"/>
    <p:sldId id="5390" r:id="rId16"/>
    <p:sldId id="5391" r:id="rId17"/>
    <p:sldId id="5382" r:id="rId18"/>
    <p:sldId id="1089" r:id="rId19"/>
    <p:sldId id="670" r:id="rId20"/>
    <p:sldId id="1141" r:id="rId21"/>
    <p:sldId id="662" r:id="rId2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04" userDrawn="1">
          <p15:clr>
            <a:srgbClr val="A4A3A4"/>
          </p15:clr>
        </p15:guide>
        <p15:guide id="2" pos="4632" userDrawn="1">
          <p15:clr>
            <a:srgbClr val="A4A3A4"/>
          </p15:clr>
        </p15:guide>
        <p15:guide id="4" pos="3144" userDrawn="1">
          <p15:clr>
            <a:srgbClr val="A4A3A4"/>
          </p15:clr>
        </p15:guide>
        <p15:guide id="6" orient="horz" pos="660" userDrawn="1">
          <p15:clr>
            <a:srgbClr val="A4A3A4"/>
          </p15:clr>
        </p15:guide>
        <p15:guide id="7" pos="5136" userDrawn="1">
          <p15:clr>
            <a:srgbClr val="A4A3A4"/>
          </p15:clr>
        </p15:guide>
        <p15:guide id="9" pos="408" userDrawn="1">
          <p15:clr>
            <a:srgbClr val="A4A3A4"/>
          </p15:clr>
        </p15:guide>
        <p15:guide id="10" pos="4848" userDrawn="1">
          <p15:clr>
            <a:srgbClr val="A4A3A4"/>
          </p15:clr>
        </p15:guide>
        <p15:guide id="11" pos="4320" userDrawn="1">
          <p15:clr>
            <a:srgbClr val="A4A3A4"/>
          </p15:clr>
        </p15:guide>
        <p15:guide id="12" orient="horz" pos="28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1F47"/>
    <a:srgbClr val="6A0F74"/>
    <a:srgbClr val="1F9CDA"/>
    <a:srgbClr val="063E8D"/>
    <a:srgbClr val="E43F00"/>
    <a:srgbClr val="FF931E"/>
    <a:srgbClr val="9E2432"/>
    <a:srgbClr val="7FA036"/>
    <a:srgbClr val="14325B"/>
    <a:srgbClr val="4B4E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81"/>
    <p:restoredTop sz="81905"/>
  </p:normalViewPr>
  <p:slideViewPr>
    <p:cSldViewPr snapToGrid="0" snapToObjects="1">
      <p:cViewPr varScale="1">
        <p:scale>
          <a:sx n="138" d="100"/>
          <a:sy n="138" d="100"/>
        </p:scale>
        <p:origin x="1792" y="184"/>
      </p:cViewPr>
      <p:guideLst>
        <p:guide orient="horz" pos="1404"/>
        <p:guide pos="4632"/>
        <p:guide pos="3144"/>
        <p:guide orient="horz" pos="660"/>
        <p:guide pos="5136"/>
        <p:guide pos="408"/>
        <p:guide pos="4848"/>
        <p:guide pos="4320"/>
        <p:guide orient="horz" pos="2820"/>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gridSpacing cx="38100" cy="381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9BC9D0-F318-9249-91E8-BF86F8EA1E7C}" type="datetimeFigureOut">
              <a:rPr lang="en-US" smtClean="0"/>
              <a:t>3/12/20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6CC320-0A99-9E4C-BBD7-E7A6575389B7}" type="slidenum">
              <a:rPr lang="en-US" smtClean="0"/>
              <a:t>‹#›</a:t>
            </a:fld>
            <a:endParaRPr lang="en-US" dirty="0"/>
          </a:p>
        </p:txBody>
      </p:sp>
    </p:spTree>
    <p:extLst>
      <p:ext uri="{BB962C8B-B14F-4D97-AF65-F5344CB8AC3E}">
        <p14:creationId xmlns:p14="http://schemas.microsoft.com/office/powerpoint/2010/main" val="2731062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and confirm time</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46CC320-0A99-9E4C-BBD7-E7A6575389B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26461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AE37FB-19A9-5E49-8E58-8C875618D139}" type="slidenum">
              <a:rPr lang="en-US" altLang="en-US" smtClean="0"/>
              <a:pPr/>
              <a:t>15</a:t>
            </a:fld>
            <a:endParaRPr lang="en-US" altLang="en-US" dirty="0"/>
          </a:p>
        </p:txBody>
      </p:sp>
    </p:spTree>
    <p:extLst>
      <p:ext uri="{BB962C8B-B14F-4D97-AF65-F5344CB8AC3E}">
        <p14:creationId xmlns:p14="http://schemas.microsoft.com/office/powerpoint/2010/main" val="699106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fld id="{E631ADE5-35E3-5047-A022-D0CA9A53A2A0}" type="slidenum">
              <a:rPr lang="en-US" altLang="en-US" smtClean="0"/>
              <a:pPr/>
              <a:t>16</a:t>
            </a:fld>
            <a:endParaRPr lang="en-US" altLang="en-US" dirty="0"/>
          </a:p>
        </p:txBody>
      </p:sp>
    </p:spTree>
    <p:extLst>
      <p:ext uri="{BB962C8B-B14F-4D97-AF65-F5344CB8AC3E}">
        <p14:creationId xmlns:p14="http://schemas.microsoft.com/office/powerpoint/2010/main" val="36037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46CC320-0A99-9E4C-BBD7-E7A657538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3008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1CA4966-762F-F24F-B593-77B672A74DC2}" type="slidenum">
              <a:rPr kumimoji="0" lang="en-US" altLang="x-none"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altLang="x-none" sz="12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288931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AE37FB-19A9-5E49-8E58-8C875618D139}" type="slidenum">
              <a:rPr lang="en-US" altLang="en-US" smtClean="0"/>
              <a:pPr/>
              <a:t>4</a:t>
            </a:fld>
            <a:endParaRPr lang="en-US" altLang="en-US" dirty="0"/>
          </a:p>
        </p:txBody>
      </p:sp>
    </p:spTree>
    <p:extLst>
      <p:ext uri="{BB962C8B-B14F-4D97-AF65-F5344CB8AC3E}">
        <p14:creationId xmlns:p14="http://schemas.microsoft.com/office/powerpoint/2010/main" val="1996800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Animation Script:</a:t>
            </a:r>
          </a:p>
          <a:p>
            <a:endParaRPr lang="en-US" dirty="0"/>
          </a:p>
          <a:p>
            <a:r>
              <a:rPr lang="en-US" dirty="0"/>
              <a:t>1. When User tries to connect to any bad/malicious domain, all DNS request</a:t>
            </a:r>
            <a:r>
              <a:rPr lang="en-US" baseline="0" dirty="0"/>
              <a:t> go through Zscaler DNS server located at each Datacenter.</a:t>
            </a:r>
          </a:p>
          <a:p>
            <a:endParaRPr lang="en-US" dirty="0"/>
          </a:p>
          <a:p>
            <a:r>
              <a:rPr lang="en-US" dirty="0"/>
              <a:t>Bullet points</a:t>
            </a:r>
          </a:p>
          <a:p>
            <a:endParaRPr lang="en-US" dirty="0"/>
          </a:p>
          <a:p>
            <a:r>
              <a:rPr lang="en-US" dirty="0"/>
              <a:t>1. Zscaler will resolve the DNS query</a:t>
            </a:r>
            <a:r>
              <a:rPr lang="en-US" baseline="0" dirty="0"/>
              <a:t> and inspect if it belongs to malicious domains and blocks response.</a:t>
            </a:r>
          </a:p>
          <a:p>
            <a:endParaRPr lang="en-US" baseline="0" dirty="0"/>
          </a:p>
          <a:p>
            <a:r>
              <a:rPr lang="en-US" baseline="0" dirty="0"/>
              <a:t>2. Zscaler CFW detects any malicious DNS tunnels and blocks using ML techniques.</a:t>
            </a:r>
          </a:p>
          <a:p>
            <a:endParaRPr lang="en-US" baseline="0" dirty="0"/>
          </a:p>
          <a:p>
            <a:r>
              <a:rPr lang="en-US" baseline="0" dirty="0"/>
              <a:t>3. CFW provides granular policies based on user, app and resolved IP country</a:t>
            </a:r>
          </a:p>
          <a:p>
            <a:endParaRPr lang="en-US" baseline="0" dirty="0"/>
          </a:p>
          <a:p>
            <a:r>
              <a:rPr lang="en-US" baseline="0" dirty="0"/>
              <a:t>4. DNS insights for troubleshooting, correlation etc.</a:t>
            </a:r>
          </a:p>
          <a:p>
            <a:endParaRPr lang="en-US" dirty="0"/>
          </a:p>
        </p:txBody>
      </p:sp>
    </p:spTree>
    <p:extLst>
      <p:ext uri="{BB962C8B-B14F-4D97-AF65-F5344CB8AC3E}">
        <p14:creationId xmlns:p14="http://schemas.microsoft.com/office/powerpoint/2010/main" val="4224890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44E2E55-7EB0-3D4D-B233-47E61EBD8EAE}" type="slidenum">
              <a:rPr kumimoji="0" lang="en-US" alt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21460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07" charset="-128"/>
                <a:cs typeface="ＭＳ Ｐゴシック" pitchFamily="-107" charset="-128"/>
              </a:rPr>
              <a:t>Most IPS solutions are designed to protect both servers and users. </a:t>
            </a:r>
          </a:p>
          <a:p>
            <a:endParaRPr lang="en-US" sz="1200" b="0" i="0" kern="1200" dirty="0">
              <a:solidFill>
                <a:schemeClr val="tx1"/>
              </a:solidFill>
              <a:effectLst/>
              <a:latin typeface="Arial" charset="0"/>
              <a:ea typeface="ＭＳ Ｐゴシック" pitchFamily="-107" charset="-128"/>
              <a:cs typeface="ＭＳ Ｐゴシック" pitchFamily="-107" charset="-128"/>
            </a:endParaRPr>
          </a:p>
          <a:p>
            <a:endParaRPr lang="en-US" sz="1200" b="0" i="0" kern="1200" dirty="0">
              <a:solidFill>
                <a:schemeClr val="tx1"/>
              </a:solidFill>
              <a:effectLst/>
              <a:latin typeface="Arial" charset="0"/>
              <a:ea typeface="ＭＳ Ｐゴシック" pitchFamily="-107" charset="-128"/>
              <a:cs typeface="ＭＳ Ｐゴシック" pitchFamily="-107" charset="-128"/>
            </a:endParaRPr>
          </a:p>
          <a:p>
            <a:endParaRPr lang="en-US" sz="1200" b="0" i="0" kern="1200" dirty="0">
              <a:solidFill>
                <a:schemeClr val="tx1"/>
              </a:solidFill>
              <a:effectLst/>
              <a:latin typeface="Arial" charset="0"/>
              <a:ea typeface="ＭＳ Ｐゴシック" pitchFamily="-107" charset="-128"/>
              <a:cs typeface="ＭＳ Ｐゴシック" pitchFamily="-107" charset="-128"/>
            </a:endParaRPr>
          </a:p>
          <a:p>
            <a:r>
              <a:rPr lang="en-US" sz="1200" b="0" i="0" kern="1200" dirty="0">
                <a:solidFill>
                  <a:schemeClr val="tx1"/>
                </a:solidFill>
                <a:effectLst/>
                <a:latin typeface="Arial" charset="0"/>
                <a:ea typeface="ＭＳ Ｐゴシック" pitchFamily="-107" charset="-128"/>
                <a:cs typeface="ＭＳ Ｐゴシック" pitchFamily="-107" charset="-128"/>
              </a:rPr>
              <a:t>Deliver always-on IPS to all your users</a:t>
            </a:r>
          </a:p>
          <a:p>
            <a:r>
              <a:rPr lang="en-US" sz="1200" b="0" i="0" kern="1200" dirty="0">
                <a:solidFill>
                  <a:schemeClr val="tx1"/>
                </a:solidFill>
                <a:effectLst/>
                <a:latin typeface="Arial" charset="0"/>
                <a:ea typeface="ＭＳ Ｐゴシック" pitchFamily="-107" charset="-128"/>
                <a:cs typeface="ＭＳ Ｐゴシック" pitchFamily="-107" charset="-128"/>
              </a:rPr>
              <a:t>Cloud delivery lets you puts IPS threat protection where traditional IPS can’t go. Zscaler Cloud IPS follows all your users, no matter the connection type or location, and you get the always-on threat protection and visibility you need.</a:t>
            </a:r>
          </a:p>
          <a:p>
            <a:r>
              <a:rPr lang="en-US" sz="1200" b="0" i="0" kern="1200" dirty="0">
                <a:solidFill>
                  <a:schemeClr val="tx1"/>
                </a:solidFill>
                <a:effectLst/>
                <a:latin typeface="Arial" charset="0"/>
                <a:ea typeface="ＭＳ Ｐゴシック" pitchFamily="-107" charset="-128"/>
                <a:cs typeface="ＭＳ Ｐゴシック" pitchFamily="-107" charset="-128"/>
              </a:rPr>
              <a:t>Get protection built for today’s breaches</a:t>
            </a:r>
          </a:p>
          <a:p>
            <a:r>
              <a:rPr lang="en-US" sz="1200" b="0" i="0" kern="1200" dirty="0">
                <a:solidFill>
                  <a:schemeClr val="tx1"/>
                </a:solidFill>
                <a:effectLst/>
                <a:latin typeface="Arial" charset="0"/>
                <a:ea typeface="ＭＳ Ｐゴシック" pitchFamily="-107" charset="-128"/>
                <a:cs typeface="ＭＳ Ｐゴシック" pitchFamily="-107" charset="-128"/>
              </a:rPr>
              <a:t>Zscaler Cloud IPS works across a full suite of technologies like firewall, sandbox, CASB, and DLP to stop more kinds of attacks. You get complete threat protection from botnets, advanced threats, and zero-days, along with contextual information about the user, app, and threat.</a:t>
            </a:r>
          </a:p>
          <a:p>
            <a:r>
              <a:rPr lang="en-US" sz="1200" b="0" i="0" kern="1200" dirty="0">
                <a:solidFill>
                  <a:schemeClr val="tx1"/>
                </a:solidFill>
                <a:effectLst/>
                <a:latin typeface="Arial" charset="0"/>
                <a:ea typeface="ＭＳ Ｐゴシック" pitchFamily="-107" charset="-128"/>
                <a:cs typeface="ＭＳ Ｐゴシック" pitchFamily="-107" charset="-128"/>
              </a:rPr>
              <a:t>Never run out of inspection capacity</a:t>
            </a:r>
          </a:p>
          <a:p>
            <a:r>
              <a:rPr lang="en-US" sz="1200" b="0" i="0" kern="1200" dirty="0">
                <a:solidFill>
                  <a:schemeClr val="tx1"/>
                </a:solidFill>
                <a:effectLst/>
                <a:latin typeface="Arial" charset="0"/>
                <a:ea typeface="ＭＳ Ｐゴシック" pitchFamily="-107" charset="-128"/>
                <a:cs typeface="ＭＳ Ｐゴシック" pitchFamily="-107" charset="-128"/>
              </a:rPr>
              <a:t>Because Zscaler Cloud IPS is delivered as a service, your inspection demands scale automatically and you never run out of capacity. Best of all, you can finally inspect all your SSL traffic and stop more threats where they hide. Say goodbye to the hardware refresh</a:t>
            </a:r>
          </a:p>
          <a:p>
            <a:r>
              <a:rPr lang="en-US" dirty="0"/>
              <a:t>Always ON IPS Threat protection - Most IPS solutions reside in the data center and lack the ability to deliver visibility and control to off-network traffic. These IPS solutions lose more visibility and control every day, as mobility and SaaS take users and apps off the network. In addition, newer connections—such as SD-WAN, 5G, and direct-to-internet—all encourage organizations to embrace the internet as their corporate network. All these technological shifts have diminished the value of traditional IPS and hindered its ability keep users safe. Zscaler Cloud IPS delivers IPS from the cloud, which allows IPS to follow the user, regardless of connection type or location. Every time a user connects to the internet or an app, Zscaler Cloud IPS is there. It sits between the connection, providing needed IPS threat visibility that traditional IPS solutions have lost. Organizations can finally restore their lost visibility and threat protection. </a:t>
            </a:r>
          </a:p>
          <a:p>
            <a:endParaRPr lang="en-US" dirty="0"/>
          </a:p>
          <a:p>
            <a:r>
              <a:rPr lang="en-US" dirty="0"/>
              <a:t>Because Zscaler Cloud IPS is delivered from the Zscaler Cloud Security Platform, inspection is elastically scaled based upon demand. Every user gets unlimited inspection capacity, so you never have to guess how much inspection you’ll need going forward. Best of all, SSL inspection is native in the Zscaler cloud, so you have the freedom to inspect all your encrypted traffic. No more security compromises, and no more hardware refreshes!</a:t>
            </a:r>
          </a:p>
          <a:p>
            <a:endParaRPr lang="en-US" dirty="0"/>
          </a:p>
          <a:p>
            <a:r>
              <a:rPr lang="en-US" dirty="0"/>
              <a:t>To reduce risk, you need to understand the meaning of your alert data. Key to this task is bringing in full user and application context from external sources and correlating this data. However, many IPS solutions struggle to deliver. The reason? The meaningful context and correlation of threat data requires thoughtful integration of all your security systems. With most solutions, this means “some assembly required,” and, in practice, organizations often find themselves with a full blown science experiment as they try to get disparate systems to work together. With Zscaler Cloud IPS, you get a fully integrated platform from day one, with no assembly required</a:t>
            </a:r>
          </a:p>
        </p:txBody>
      </p:sp>
      <p:sp>
        <p:nvSpPr>
          <p:cNvPr id="4" name="Slide Number Placeholder 3"/>
          <p:cNvSpPr>
            <a:spLocks noGrp="1"/>
          </p:cNvSpPr>
          <p:nvPr>
            <p:ph type="sldNum" sz="quarter" idx="10"/>
          </p:nvPr>
        </p:nvSpPr>
        <p:spPr/>
        <p:txBody>
          <a:bodyPr/>
          <a:lstStyle/>
          <a:p>
            <a:fld id="{41CA4966-762F-F24F-B593-77B672A74DC2}" type="slidenum">
              <a:rPr lang="en-US" altLang="x-none" smtClean="0"/>
              <a:pPr/>
              <a:t>8</a:t>
            </a:fld>
            <a:endParaRPr lang="en-US" altLang="x-none" dirty="0"/>
          </a:p>
        </p:txBody>
      </p:sp>
    </p:spTree>
    <p:extLst>
      <p:ext uri="{BB962C8B-B14F-4D97-AF65-F5344CB8AC3E}">
        <p14:creationId xmlns:p14="http://schemas.microsoft.com/office/powerpoint/2010/main" val="1408566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1CA4966-762F-F24F-B593-77B672A74DC2}" type="slidenum">
              <a:rPr kumimoji="0" lang="en-US" altLang="x-none"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altLang="x-none" sz="12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1172458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544E2E55-7EB0-3D4D-B233-47E61EBD8EAE}" type="slidenum">
              <a:rPr kumimoji="0" lang="en-US" altLang="en-US" sz="12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dirty="0">
              <a:ln>
                <a:noFill/>
              </a:ln>
              <a:solidFill>
                <a:prstClr val="black"/>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29053437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DDE8F5-51B7-7E4A-B3A9-0CC7979321D5}"/>
              </a:ext>
            </a:extLst>
          </p:cNvPr>
          <p:cNvSpPr/>
          <p:nvPr userDrawn="1"/>
        </p:nvSpPr>
        <p:spPr>
          <a:xfrm>
            <a:off x="-1" y="0"/>
            <a:ext cx="8823961" cy="5143500"/>
          </a:xfrm>
          <a:prstGeom prst="rect">
            <a:avLst/>
          </a:prstGeom>
          <a:gradFill>
            <a:gsLst>
              <a:gs pos="73000">
                <a:srgbClr val="202196">
                  <a:alpha val="0"/>
                </a:srgbClr>
              </a:gs>
              <a:gs pos="27000">
                <a:srgbClr val="202196">
                  <a:alpha val="97000"/>
                </a:srgbClr>
              </a:gs>
              <a:gs pos="61000">
                <a:srgbClr val="202196">
                  <a:alpha val="42000"/>
                </a:srgbClr>
              </a:gs>
              <a:gs pos="69000">
                <a:srgbClr val="202196">
                  <a:alpha val="15000"/>
                </a:srgbClr>
              </a:gs>
              <a:gs pos="42000">
                <a:srgbClr val="202196">
                  <a:alpha val="83000"/>
                </a:srgbClr>
              </a:gs>
              <a:gs pos="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19456" y="1771650"/>
            <a:ext cx="7772400" cy="1562100"/>
          </a:xfrm>
        </p:spPr>
        <p:txBody>
          <a:bodyPr anchor="b"/>
          <a:lstStyle>
            <a:lvl1pPr algn="l">
              <a:defRPr sz="32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19456" y="3752850"/>
            <a:ext cx="7772400" cy="469106"/>
          </a:xfrm>
        </p:spPr>
        <p:txBody>
          <a:bodyPr/>
          <a:lstStyle>
            <a:lvl1pPr marL="0" indent="0" algn="l">
              <a:buNone/>
              <a:defRPr sz="24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9" name="Freeform 8">
            <a:extLst>
              <a:ext uri="{FF2B5EF4-FFF2-40B4-BE49-F238E27FC236}">
                <a16:creationId xmlns:a16="http://schemas.microsoft.com/office/drawing/2014/main" id="{544B2D71-CC3A-F04B-8FB4-437F41BE3AAB}"/>
              </a:ext>
            </a:extLst>
          </p:cNvPr>
          <p:cNvSpPr>
            <a:spLocks noChangeAspect="1"/>
          </p:cNvSpPr>
          <p:nvPr userDrawn="1"/>
        </p:nvSpPr>
        <p:spPr>
          <a:xfrm>
            <a:off x="309004" y="405706"/>
            <a:ext cx="1860828" cy="38404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nvGrpSpPr>
          <p:cNvPr id="10" name="Group 9">
            <a:extLst>
              <a:ext uri="{FF2B5EF4-FFF2-40B4-BE49-F238E27FC236}">
                <a16:creationId xmlns:a16="http://schemas.microsoft.com/office/drawing/2014/main" id="{7BA49BBE-7942-B44F-B349-58C949809623}"/>
              </a:ext>
            </a:extLst>
          </p:cNvPr>
          <p:cNvGrpSpPr>
            <a:grpSpLocks noChangeAspect="1"/>
          </p:cNvGrpSpPr>
          <p:nvPr userDrawn="1"/>
        </p:nvGrpSpPr>
        <p:grpSpPr>
          <a:xfrm>
            <a:off x="320040" y="3372486"/>
            <a:ext cx="960120" cy="26676"/>
            <a:chOff x="4550759" y="4178160"/>
            <a:chExt cx="4289400" cy="119160"/>
          </a:xfrm>
        </p:grpSpPr>
        <p:sp>
          <p:nvSpPr>
            <p:cNvPr id="11" name="Freeform 10">
              <a:extLst>
                <a:ext uri="{FF2B5EF4-FFF2-40B4-BE49-F238E27FC236}">
                  <a16:creationId xmlns:a16="http://schemas.microsoft.com/office/drawing/2014/main" id="{30858FA1-D822-C34C-837D-6B5403901BBD}"/>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accent1">
                <a:lumMod val="40000"/>
                <a:lumOff val="60000"/>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2" name="Freeform 11">
              <a:extLst>
                <a:ext uri="{FF2B5EF4-FFF2-40B4-BE49-F238E27FC236}">
                  <a16:creationId xmlns:a16="http://schemas.microsoft.com/office/drawing/2014/main" id="{94CD8CDC-B9C6-7F47-83D1-B2CCC6E8BC09}"/>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3" name="Freeform 12">
              <a:extLst>
                <a:ext uri="{FF2B5EF4-FFF2-40B4-BE49-F238E27FC236}">
                  <a16:creationId xmlns:a16="http://schemas.microsoft.com/office/drawing/2014/main" id="{6854DFD3-6D35-4441-B923-B53874AC227C}"/>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accent1">
                <a:lumMod val="40000"/>
                <a:lumOff val="60000"/>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sp>
        <p:nvSpPr>
          <p:cNvPr id="16" name="TextBox 15">
            <a:extLst>
              <a:ext uri="{FF2B5EF4-FFF2-40B4-BE49-F238E27FC236}">
                <a16:creationId xmlns:a16="http://schemas.microsoft.com/office/drawing/2014/main" id="{C8440F4E-0D32-6149-AD0F-C7236B60751D}"/>
              </a:ext>
            </a:extLst>
          </p:cNvPr>
          <p:cNvSpPr txBox="1"/>
          <p:nvPr userDrawn="1"/>
        </p:nvSpPr>
        <p:spPr>
          <a:xfrm>
            <a:off x="314565" y="4865007"/>
            <a:ext cx="3488508" cy="220150"/>
          </a:xfrm>
          <a:prstGeom prst="rect">
            <a:avLst/>
          </a:prstGeom>
          <a:noFill/>
        </p:spPr>
        <p:txBody>
          <a:bodyPr wrap="square" lIns="0" tIns="0" rIns="0" bIns="0" rtlCol="0" anchor="ctr" anchorCtr="0">
            <a:noAutofit/>
          </a:bodyPr>
          <a:lstStyle/>
          <a:p>
            <a:pPr>
              <a:spcBef>
                <a:spcPts val="1000"/>
              </a:spcBef>
            </a:pPr>
            <a:r>
              <a:rPr lang="en-US" sz="400" dirty="0">
                <a:solidFill>
                  <a:schemeClr val="bg1">
                    <a:alpha val="49000"/>
                  </a:schemeClr>
                </a:solidFill>
                <a:latin typeface="Arial" panose="020B0604020202020204" pitchFamily="34" charset="0"/>
                <a:cs typeface="Arial" panose="020B0604020202020204" pitchFamily="34" charset="0"/>
              </a:rPr>
              <a:t>©2019 Zscaler, Inc. All rights reserved. ZSCALER CONFIDENTIAL INFORMATION</a:t>
            </a:r>
            <a:br>
              <a:rPr lang="en-US" sz="600" dirty="0">
                <a:solidFill>
                  <a:schemeClr val="bg1">
                    <a:alpha val="49000"/>
                  </a:schemeClr>
                </a:solidFill>
                <a:latin typeface="Arial" panose="020B0604020202020204" pitchFamily="34" charset="0"/>
                <a:cs typeface="Arial" panose="020B0604020202020204" pitchFamily="34" charset="0"/>
              </a:rPr>
            </a:br>
            <a:r>
              <a:rPr lang="en-US" sz="400" dirty="0">
                <a:solidFill>
                  <a:schemeClr val="bg1">
                    <a:alpha val="49000"/>
                  </a:schemeClr>
                </a:solidFill>
                <a:latin typeface="Arial" panose="020B0604020202020204" pitchFamily="34" charset="0"/>
                <a:cs typeface="Arial" panose="020B0604020202020204" pitchFamily="34" charset="0"/>
              </a:rPr>
              <a:t>Zscaler™, Zscaler Internet Access™, Zscaler Private Access™, ZIA™ and ZPA™ are either (i) registered trademarks or service marks or (ii) trademarks or service marks of Zscaler, Inc. in the United States and/or other countries. Any other trademarks are the property of their respective owners.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Color-cented-right-mark">
    <p:bg>
      <p:bgPr>
        <a:solidFill>
          <a:schemeClr val="accent4">
            <a:lumMod val="50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846E2BE-E817-9F46-8C78-42CE295856F4}"/>
              </a:ext>
            </a:extLst>
          </p:cNvPr>
          <p:cNvSpPr txBox="1"/>
          <p:nvPr userDrawn="1"/>
        </p:nvSpPr>
        <p:spPr>
          <a:xfrm>
            <a:off x="291162" y="4870205"/>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grpSp>
        <p:nvGrpSpPr>
          <p:cNvPr id="6" name="Group 5">
            <a:extLst>
              <a:ext uri="{FF2B5EF4-FFF2-40B4-BE49-F238E27FC236}">
                <a16:creationId xmlns:a16="http://schemas.microsoft.com/office/drawing/2014/main" id="{7EED31FA-7B0E-8345-AD73-4336DFC614F3}"/>
              </a:ext>
            </a:extLst>
          </p:cNvPr>
          <p:cNvGrpSpPr/>
          <p:nvPr userDrawn="1"/>
        </p:nvGrpSpPr>
        <p:grpSpPr>
          <a:xfrm>
            <a:off x="5932448" y="4839276"/>
            <a:ext cx="2893671" cy="437574"/>
            <a:chOff x="5932448" y="4839276"/>
            <a:chExt cx="2893671" cy="437574"/>
          </a:xfrm>
        </p:grpSpPr>
        <p:sp>
          <p:nvSpPr>
            <p:cNvPr id="7" name="TextBox 6">
              <a:extLst>
                <a:ext uri="{FF2B5EF4-FFF2-40B4-BE49-F238E27FC236}">
                  <a16:creationId xmlns:a16="http://schemas.microsoft.com/office/drawing/2014/main" id="{78D13682-136E-654F-B421-3B8F2C07DAA9}"/>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000"/>
                </a:spcBef>
              </a:pPr>
              <a:r>
                <a:rPr lang="en-US" sz="800" dirty="0">
                  <a:solidFill>
                    <a:schemeClr val="bg1"/>
                  </a:solidFill>
                  <a:latin typeface="Arial" panose="020B0604020202020204" pitchFamily="34" charset="0"/>
                  <a:cs typeface="Arial" panose="020B0604020202020204" pitchFamily="34" charset="0"/>
                </a:rPr>
                <a:t>Securing your cloud transformation</a:t>
              </a:r>
            </a:p>
          </p:txBody>
        </p:sp>
        <p:sp>
          <p:nvSpPr>
            <p:cNvPr id="8" name="Freeform 7">
              <a:extLst>
                <a:ext uri="{FF2B5EF4-FFF2-40B4-BE49-F238E27FC236}">
                  <a16:creationId xmlns:a16="http://schemas.microsoft.com/office/drawing/2014/main" id="{C4E6092A-0BBC-BF4F-BCC7-7E517C5A9C6D}"/>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9" name="Parallelogram 8">
              <a:extLst>
                <a:ext uri="{FF2B5EF4-FFF2-40B4-BE49-F238E27FC236}">
                  <a16:creationId xmlns:a16="http://schemas.microsoft.com/office/drawing/2014/main" id="{81CCD7BF-F65A-F44A-9BCB-88C4A9FAB178}"/>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1">
            <a:extLst>
              <a:ext uri="{FF2B5EF4-FFF2-40B4-BE49-F238E27FC236}">
                <a16:creationId xmlns:a16="http://schemas.microsoft.com/office/drawing/2014/main" id="{38C71652-F050-FA47-AED1-40EBB6563335}"/>
              </a:ext>
            </a:extLst>
          </p:cNvPr>
          <p:cNvSpPr>
            <a:spLocks noGrp="1"/>
          </p:cNvSpPr>
          <p:nvPr>
            <p:ph type="title"/>
          </p:nvPr>
        </p:nvSpPr>
        <p:spPr>
          <a:xfrm>
            <a:off x="219456" y="0"/>
            <a:ext cx="8705088" cy="471169"/>
          </a:xfrm>
        </p:spPr>
        <p:txBody>
          <a:bodyPr/>
          <a:lstStyle>
            <a:lvl1pPr>
              <a:defRPr>
                <a:solidFill>
                  <a:schemeClr val="accent1">
                    <a:lumMod val="40000"/>
                    <a:lumOff val="60000"/>
                  </a:schemeClr>
                </a:solidFill>
              </a:defRPr>
            </a:lvl1pPr>
          </a:lstStyle>
          <a:p>
            <a:r>
              <a:rPr lang="en-US" dirty="0"/>
              <a:t>Click to edit Master title style</a:t>
            </a:r>
          </a:p>
        </p:txBody>
      </p:sp>
      <p:sp>
        <p:nvSpPr>
          <p:cNvPr id="11" name="Content Placeholder 18">
            <a:extLst>
              <a:ext uri="{FF2B5EF4-FFF2-40B4-BE49-F238E27FC236}">
                <a16:creationId xmlns:a16="http://schemas.microsoft.com/office/drawing/2014/main" id="{920573EB-FBE0-6A45-A432-C39513330F0C}"/>
              </a:ext>
            </a:extLst>
          </p:cNvPr>
          <p:cNvSpPr>
            <a:spLocks noGrp="1"/>
          </p:cNvSpPr>
          <p:nvPr>
            <p:ph sz="quarter" idx="11" hasCustomPrompt="1"/>
          </p:nvPr>
        </p:nvSpPr>
        <p:spPr>
          <a:xfrm>
            <a:off x="219456" y="466344"/>
            <a:ext cx="8705088" cy="246888"/>
          </a:xfrm>
        </p:spPr>
        <p:txBody>
          <a:bodyPr lIns="109728" tIns="0" rIns="91440" bIns="0"/>
          <a:lstStyle>
            <a:lvl1pPr marL="0" indent="0">
              <a:buNone/>
              <a:defRPr sz="1600">
                <a:solidFill>
                  <a:schemeClr val="bg1"/>
                </a:solidFill>
              </a:defRPr>
            </a:lvl1pPr>
          </a:lstStyle>
          <a:p>
            <a:pPr lvl="0"/>
            <a:r>
              <a:rPr lang="en-US" dirty="0"/>
              <a:t>Click to edit subtitle</a:t>
            </a:r>
          </a:p>
        </p:txBody>
      </p:sp>
      <p:grpSp>
        <p:nvGrpSpPr>
          <p:cNvPr id="12" name="Group 11">
            <a:extLst>
              <a:ext uri="{FF2B5EF4-FFF2-40B4-BE49-F238E27FC236}">
                <a16:creationId xmlns:a16="http://schemas.microsoft.com/office/drawing/2014/main" id="{CCDAED11-3B37-5F44-AEA8-BB147617BA95}"/>
              </a:ext>
            </a:extLst>
          </p:cNvPr>
          <p:cNvGrpSpPr>
            <a:grpSpLocks noChangeAspect="1"/>
          </p:cNvGrpSpPr>
          <p:nvPr userDrawn="1"/>
        </p:nvGrpSpPr>
        <p:grpSpPr>
          <a:xfrm>
            <a:off x="336550" y="822960"/>
            <a:ext cx="960120" cy="26676"/>
            <a:chOff x="4550759" y="4178160"/>
            <a:chExt cx="4289400" cy="119160"/>
          </a:xfrm>
        </p:grpSpPr>
        <p:sp>
          <p:nvSpPr>
            <p:cNvPr id="14" name="Freeform 13">
              <a:extLst>
                <a:ext uri="{FF2B5EF4-FFF2-40B4-BE49-F238E27FC236}">
                  <a16:creationId xmlns:a16="http://schemas.microsoft.com/office/drawing/2014/main" id="{3204C760-4A79-3846-A5AC-FB90106B132A}"/>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5" name="Freeform 14">
              <a:extLst>
                <a:ext uri="{FF2B5EF4-FFF2-40B4-BE49-F238E27FC236}">
                  <a16:creationId xmlns:a16="http://schemas.microsoft.com/office/drawing/2014/main" id="{3D809BC6-1339-EA49-8B06-C761BE8DAFA6}"/>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6" name="Freeform 15">
              <a:extLst>
                <a:ext uri="{FF2B5EF4-FFF2-40B4-BE49-F238E27FC236}">
                  <a16:creationId xmlns:a16="http://schemas.microsoft.com/office/drawing/2014/main" id="{3ECBB96C-4112-6644-9A51-F1B22E804BB6}"/>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sp>
        <p:nvSpPr>
          <p:cNvPr id="3" name="Text Placeholder 2">
            <a:extLst>
              <a:ext uri="{FF2B5EF4-FFF2-40B4-BE49-F238E27FC236}">
                <a16:creationId xmlns:a16="http://schemas.microsoft.com/office/drawing/2014/main" id="{3B78C5C8-51FA-EF49-9D47-DC0EE443F6EE}"/>
              </a:ext>
            </a:extLst>
          </p:cNvPr>
          <p:cNvSpPr>
            <a:spLocks noGrp="1"/>
          </p:cNvSpPr>
          <p:nvPr>
            <p:ph type="body" sz="quarter" idx="12"/>
          </p:nvPr>
        </p:nvSpPr>
        <p:spPr>
          <a:xfrm>
            <a:off x="324196" y="1085216"/>
            <a:ext cx="4058617" cy="1638300"/>
          </a:xfrm>
        </p:spPr>
        <p:txBody>
          <a:bodyPr/>
          <a:lstStyle>
            <a:lvl1pPr>
              <a:defRPr sz="1200">
                <a:solidFill>
                  <a:schemeClr val="bg1"/>
                </a:solidFill>
              </a:defRPr>
            </a:lvl1pPr>
            <a:lvl2pPr>
              <a:defRPr sz="110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635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 and colour block">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dirty="0"/>
          </a:p>
        </p:txBody>
      </p:sp>
      <p:sp>
        <p:nvSpPr>
          <p:cNvPr id="15" name="Text Placeholder 14"/>
          <p:cNvSpPr>
            <a:spLocks noGrp="1"/>
          </p:cNvSpPr>
          <p:nvPr>
            <p:ph type="body" sz="quarter" idx="18"/>
          </p:nvPr>
        </p:nvSpPr>
        <p:spPr>
          <a:xfrm>
            <a:off x="307182" y="970360"/>
            <a:ext cx="3950494" cy="36790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p:cNvSpPr>
            <a:spLocks noGrp="1"/>
          </p:cNvSpPr>
          <p:nvPr>
            <p:ph type="title"/>
          </p:nvPr>
        </p:nvSpPr>
        <p:spPr>
          <a:xfrm>
            <a:off x="305992" y="240300"/>
            <a:ext cx="3951683" cy="650192"/>
          </a:xfrm>
        </p:spPr>
        <p:txBody>
          <a:bodyPr/>
          <a:lstStyle/>
          <a:p>
            <a:r>
              <a:rPr lang="en-US"/>
              <a:t>Click to edit Master title style</a:t>
            </a:r>
            <a:endParaRPr lang="en-GB"/>
          </a:p>
        </p:txBody>
      </p:sp>
      <p:sp>
        <p:nvSpPr>
          <p:cNvPr id="7" name="Date Placeholder 6"/>
          <p:cNvSpPr>
            <a:spLocks noGrp="1"/>
          </p:cNvSpPr>
          <p:nvPr>
            <p:ph type="dt" sz="half" idx="19"/>
          </p:nvPr>
        </p:nvSpPr>
        <p:spPr/>
        <p:txBody>
          <a:bodyPr/>
          <a:lstStyle>
            <a:lvl1pPr>
              <a:defRPr>
                <a:solidFill>
                  <a:schemeClr val="bg2"/>
                </a:solidFill>
              </a:defRPr>
            </a:lvl1pPr>
          </a:lstStyle>
          <a:p>
            <a:r>
              <a:rPr lang="en-US" dirty="0"/>
              <a:t>Copyright © 2019 Mars, Incorporated — Confidential</a:t>
            </a:r>
            <a:endParaRPr lang="en-GB" dirty="0"/>
          </a:p>
        </p:txBody>
      </p:sp>
      <p:sp>
        <p:nvSpPr>
          <p:cNvPr id="8" name="Slide Number Placeholder 7"/>
          <p:cNvSpPr>
            <a:spLocks noGrp="1"/>
          </p:cNvSpPr>
          <p:nvPr>
            <p:ph type="sldNum" sz="quarter" idx="20"/>
          </p:nvPr>
        </p:nvSpPr>
        <p:spPr/>
        <p:txBody>
          <a:bodyPr/>
          <a:lstStyle>
            <a:lvl1pPr>
              <a:defRPr>
                <a:solidFill>
                  <a:schemeClr val="bg2"/>
                </a:solidFill>
              </a:defRPr>
            </a:lvl1pPr>
          </a:lstStyle>
          <a:p>
            <a:fld id="{9C3ACAB3-CA36-4966-8A1D-076772D39D8D}" type="slidenum">
              <a:rPr lang="en-GB" smtClean="0"/>
              <a:pPr/>
              <a:t>‹#›</a:t>
            </a:fld>
            <a:endParaRPr lang="en-GB" dirty="0"/>
          </a:p>
        </p:txBody>
      </p:sp>
    </p:spTree>
    <p:extLst>
      <p:ext uri="{BB962C8B-B14F-4D97-AF65-F5344CB8AC3E}">
        <p14:creationId xmlns:p14="http://schemas.microsoft.com/office/powerpoint/2010/main" val="292030154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11973">
              <a:srgbClr val="009CDA"/>
            </a:gs>
            <a:gs pos="100000">
              <a:srgbClr val="213F98"/>
            </a:gs>
          </a:gsLst>
          <a:lin ang="12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cxnSp>
        <p:nvCxnSpPr>
          <p:cNvPr id="3" name="Straight Connector 2">
            <a:extLst>
              <a:ext uri="{FF2B5EF4-FFF2-40B4-BE49-F238E27FC236}">
                <a16:creationId xmlns:a16="http://schemas.microsoft.com/office/drawing/2014/main" id="{3E290762-4601-894F-BB9E-2CC27D1D2D86}"/>
              </a:ext>
            </a:extLst>
          </p:cNvPr>
          <p:cNvCxnSpPr/>
          <p:nvPr userDrawn="1"/>
        </p:nvCxnSpPr>
        <p:spPr>
          <a:xfrm>
            <a:off x="282594" y="4990357"/>
            <a:ext cx="0" cy="91440"/>
          </a:xfrm>
          <a:prstGeom prst="line">
            <a:avLst/>
          </a:prstGeom>
          <a:ln w="6350">
            <a:solidFill>
              <a:schemeClr val="bg2"/>
            </a:solidFill>
          </a:ln>
          <a:effectLst/>
          <a:scene3d>
            <a:camera prst="orthographicFront">
              <a:rot lat="0" lon="0" rev="20399999"/>
            </a:camera>
            <a:lightRig rig="threePt" dir="t"/>
          </a:scene3d>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9F031C1-2D24-6F4A-87A4-B148E56FDE1E}"/>
              </a:ext>
            </a:extLst>
          </p:cNvPr>
          <p:cNvSpPr txBox="1"/>
          <p:nvPr userDrawn="1"/>
        </p:nvSpPr>
        <p:spPr>
          <a:xfrm>
            <a:off x="347646" y="4934422"/>
            <a:ext cx="3117232" cy="220150"/>
          </a:xfrm>
          <a:prstGeom prst="rect">
            <a:avLst/>
          </a:prstGeom>
          <a:noFill/>
        </p:spPr>
        <p:txBody>
          <a:bodyPr wrap="none" lIns="0" tIns="0" rIns="0" bIns="0" rtlCol="0" anchor="ctr" anchorCtr="0">
            <a:noAutofit/>
          </a:bodyPr>
          <a:lstStyle/>
          <a:p>
            <a:pPr>
              <a:spcBef>
                <a:spcPts val="1000"/>
              </a:spcBef>
            </a:pPr>
            <a:r>
              <a:rPr lang="en-US" sz="600" dirty="0">
                <a:solidFill>
                  <a:schemeClr val="bg2"/>
                </a:solidFill>
                <a:latin typeface="Arial" panose="020B0604020202020204" pitchFamily="34" charset="0"/>
                <a:cs typeface="Arial" panose="020B0604020202020204" pitchFamily="34" charset="0"/>
              </a:rPr>
              <a:t>©2018 Zscaler, Inc. All rights reserved. </a:t>
            </a:r>
          </a:p>
        </p:txBody>
      </p:sp>
      <p:sp>
        <p:nvSpPr>
          <p:cNvPr id="5" name="Footer Placeholder 4">
            <a:extLst>
              <a:ext uri="{FF2B5EF4-FFF2-40B4-BE49-F238E27FC236}">
                <a16:creationId xmlns:a16="http://schemas.microsoft.com/office/drawing/2014/main" id="{3EC1FC3B-8A08-8A45-9054-C1FB687947B9}"/>
              </a:ext>
            </a:extLst>
          </p:cNvPr>
          <p:cNvSpPr txBox="1">
            <a:spLocks/>
          </p:cNvSpPr>
          <p:nvPr userDrawn="1"/>
        </p:nvSpPr>
        <p:spPr>
          <a:xfrm>
            <a:off x="0" y="4898758"/>
            <a:ext cx="217543" cy="274638"/>
          </a:xfrm>
          <a:prstGeom prst="rect">
            <a:avLst/>
          </a:prstGeom>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r"/>
            <a:fld id="{99EE77A9-6AF5-A34A-ACF7-77B700F215F1}" type="slidenum">
              <a:rPr lang="en-US" altLang="x-none" sz="800">
                <a:solidFill>
                  <a:schemeClr val="bg2"/>
                </a:solidFill>
                <a:latin typeface="Arial" panose="020B0604020202020204" pitchFamily="34" charset="0"/>
                <a:cs typeface="Arial" panose="020B0604020202020204" pitchFamily="34" charset="0"/>
              </a:rPr>
              <a:pPr algn="r"/>
              <a:t>‹#›</a:t>
            </a:fld>
            <a:endParaRPr lang="en-US" altLang="x-none" sz="1000"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52347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a:xfrm>
            <a:off x="366768" y="4798696"/>
            <a:ext cx="220607" cy="168593"/>
          </a:xfrm>
          <a:prstGeom prst="rect">
            <a:avLst/>
          </a:prstGeom>
        </p:spPr>
        <p:txBody>
          <a:bodyPr/>
          <a:lstStyle>
            <a:lvl1pPr>
              <a:defRPr>
                <a:solidFill>
                  <a:schemeClr val="accent6"/>
                </a:solidFill>
              </a:defRPr>
            </a:lvl1pPr>
          </a:lstStyle>
          <a:p>
            <a:fld id="{12CB907E-C602-C34B-93F7-CA9E40714286}" type="slidenum">
              <a:rPr lang="en-US" smtClean="0"/>
              <a:pPr/>
              <a:t>‹#›</a:t>
            </a:fld>
            <a:r>
              <a:rPr lang="en-US" dirty="0"/>
              <a:t> </a:t>
            </a: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5" name="Content Placeholder 4"/>
          <p:cNvSpPr>
            <a:spLocks noGrp="1"/>
          </p:cNvSpPr>
          <p:nvPr>
            <p:ph sz="quarter" idx="12"/>
          </p:nvPr>
        </p:nvSpPr>
        <p:spPr>
          <a:xfrm>
            <a:off x="368300" y="854528"/>
            <a:ext cx="8408988" cy="3609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935052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lor-cented-left-mark">
    <p:bg>
      <p:bgPr>
        <a:gradFill>
          <a:gsLst>
            <a:gs pos="100000">
              <a:srgbClr val="0076BE"/>
            </a:gs>
            <a:gs pos="27000">
              <a:schemeClr val="accent4"/>
            </a:gs>
          </a:gsLst>
          <a:lin ang="1200000" scaled="0"/>
        </a:gradFill>
        <a:effectLst/>
      </p:bgPr>
    </p:bg>
    <p:spTree>
      <p:nvGrpSpPr>
        <p:cNvPr id="1" name=""/>
        <p:cNvGrpSpPr/>
        <p:nvPr/>
      </p:nvGrpSpPr>
      <p:grpSpPr>
        <a:xfrm>
          <a:off x="0" y="0"/>
          <a:ext cx="0" cy="0"/>
          <a:chOff x="0" y="0"/>
          <a:chExt cx="0" cy="0"/>
        </a:xfrm>
      </p:grpSpPr>
      <p:pic>
        <p:nvPicPr>
          <p:cNvPr id="4" name="Picture 3" descr="A picture containing black, white, sitting, indoor&#10;&#10;Description automatically generated">
            <a:extLst>
              <a:ext uri="{FF2B5EF4-FFF2-40B4-BE49-F238E27FC236}">
                <a16:creationId xmlns:a16="http://schemas.microsoft.com/office/drawing/2014/main" id="{2E709AFB-F91F-E347-BF24-34D8DB18E822}"/>
              </a:ext>
            </a:extLst>
          </p:cNvPr>
          <p:cNvPicPr>
            <a:picLocks noChangeAspect="1"/>
          </p:cNvPicPr>
          <p:nvPr userDrawn="1"/>
        </p:nvPicPr>
        <p:blipFill rotWithShape="1">
          <a:blip r:embed="rId2" cstate="screen">
            <a:alphaModFix amt="17000"/>
            <a:extLst>
              <a:ext uri="{28A0092B-C50C-407E-A947-70E740481C1C}">
                <a14:useLocalDpi xmlns:a14="http://schemas.microsoft.com/office/drawing/2010/main"/>
              </a:ext>
            </a:extLst>
          </a:blip>
          <a:srcRect/>
          <a:stretch/>
        </p:blipFill>
        <p:spPr>
          <a:xfrm>
            <a:off x="-1" y="888138"/>
            <a:ext cx="5972035" cy="4255362"/>
          </a:xfrm>
          <a:prstGeom prst="rect">
            <a:avLst/>
          </a:prstGeom>
        </p:spPr>
      </p:pic>
      <p:sp>
        <p:nvSpPr>
          <p:cNvPr id="2" name="Title 1"/>
          <p:cNvSpPr>
            <a:spLocks noGrp="1"/>
          </p:cNvSpPr>
          <p:nvPr>
            <p:ph type="title"/>
          </p:nvPr>
        </p:nvSpPr>
        <p:spPr/>
        <p:txBody>
          <a:bodyPr/>
          <a:lstStyle>
            <a:lvl1pPr algn="ctr">
              <a:defRPr>
                <a:solidFill>
                  <a:schemeClr val="bg1"/>
                </a:solidFill>
              </a:defRPr>
            </a:lvl1pPr>
          </a:lstStyle>
          <a:p>
            <a:r>
              <a:rPr lang="en-US" dirty="0"/>
              <a:t>Click to edit Master title style</a:t>
            </a:r>
          </a:p>
        </p:txBody>
      </p:sp>
      <p:grpSp>
        <p:nvGrpSpPr>
          <p:cNvPr id="18" name="Group 17">
            <a:extLst>
              <a:ext uri="{FF2B5EF4-FFF2-40B4-BE49-F238E27FC236}">
                <a16:creationId xmlns:a16="http://schemas.microsoft.com/office/drawing/2014/main" id="{981D5227-1A8E-3A4D-8AB5-89A8D4E8158A}"/>
              </a:ext>
            </a:extLst>
          </p:cNvPr>
          <p:cNvGrpSpPr>
            <a:grpSpLocks noChangeAspect="1"/>
          </p:cNvGrpSpPr>
          <p:nvPr userDrawn="1"/>
        </p:nvGrpSpPr>
        <p:grpSpPr>
          <a:xfrm>
            <a:off x="4091940" y="502920"/>
            <a:ext cx="960120" cy="26676"/>
            <a:chOff x="4550759" y="4178160"/>
            <a:chExt cx="4289400" cy="119160"/>
          </a:xfrm>
        </p:grpSpPr>
        <p:sp>
          <p:nvSpPr>
            <p:cNvPr id="20" name="Freeform 19">
              <a:extLst>
                <a:ext uri="{FF2B5EF4-FFF2-40B4-BE49-F238E27FC236}">
                  <a16:creationId xmlns:a16="http://schemas.microsoft.com/office/drawing/2014/main" id="{9E19B662-E977-8C43-A63B-4BC77C3731FD}"/>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1" name="Freeform 20">
              <a:extLst>
                <a:ext uri="{FF2B5EF4-FFF2-40B4-BE49-F238E27FC236}">
                  <a16:creationId xmlns:a16="http://schemas.microsoft.com/office/drawing/2014/main" id="{F456C3CC-4019-0840-9E4F-542EDE46B945}"/>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2" name="Freeform 21">
              <a:extLst>
                <a:ext uri="{FF2B5EF4-FFF2-40B4-BE49-F238E27FC236}">
                  <a16:creationId xmlns:a16="http://schemas.microsoft.com/office/drawing/2014/main" id="{776C4313-55FA-CF48-8B38-C891FEFFC1C0}"/>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sp>
        <p:nvSpPr>
          <p:cNvPr id="23" name="TextBox 22">
            <a:extLst>
              <a:ext uri="{FF2B5EF4-FFF2-40B4-BE49-F238E27FC236}">
                <a16:creationId xmlns:a16="http://schemas.microsoft.com/office/drawing/2014/main" id="{F7C3AD83-E6AC-D147-A8B1-3AE71C89C35C}"/>
              </a:ext>
            </a:extLst>
          </p:cNvPr>
          <p:cNvSpPr txBox="1"/>
          <p:nvPr userDrawn="1"/>
        </p:nvSpPr>
        <p:spPr>
          <a:xfrm>
            <a:off x="504432" y="4870206"/>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sp>
        <p:nvSpPr>
          <p:cNvPr id="25" name="Footer Placeholder 4">
            <a:extLst>
              <a:ext uri="{FF2B5EF4-FFF2-40B4-BE49-F238E27FC236}">
                <a16:creationId xmlns:a16="http://schemas.microsoft.com/office/drawing/2014/main" id="{BD336BC8-163A-4349-9249-9C7BDA518067}"/>
              </a:ext>
            </a:extLst>
          </p:cNvPr>
          <p:cNvSpPr txBox="1">
            <a:spLocks/>
          </p:cNvSpPr>
          <p:nvPr userDrawn="1"/>
        </p:nvSpPr>
        <p:spPr>
          <a:xfrm>
            <a:off x="182392" y="4824761"/>
            <a:ext cx="217543" cy="274638"/>
          </a:xfrm>
          <a:prstGeom prst="rect">
            <a:avLst/>
          </a:prstGeom>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r"/>
            <a:fld id="{99EE77A9-6AF5-A34A-ACF7-77B700F215F1}" type="slidenum">
              <a:rPr lang="en-US" altLang="x-none" sz="800">
                <a:solidFill>
                  <a:schemeClr val="bg1"/>
                </a:solidFill>
                <a:latin typeface="Arial" panose="020B0604020202020204" pitchFamily="34" charset="0"/>
                <a:cs typeface="Arial" panose="020B0604020202020204" pitchFamily="34" charset="0"/>
              </a:rPr>
              <a:pPr algn="r"/>
              <a:t>‹#›</a:t>
            </a:fld>
            <a:endParaRPr lang="en-US" altLang="x-none" sz="1000" dirty="0">
              <a:solidFill>
                <a:schemeClr val="bg1"/>
              </a:solidFill>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67E2719A-AD45-5948-90EA-C866EE6E12E2}"/>
              </a:ext>
            </a:extLst>
          </p:cNvPr>
          <p:cNvCxnSpPr/>
          <p:nvPr userDrawn="1"/>
        </p:nvCxnSpPr>
        <p:spPr>
          <a:xfrm>
            <a:off x="439379" y="4916360"/>
            <a:ext cx="0" cy="91440"/>
          </a:xfrm>
          <a:prstGeom prst="line">
            <a:avLst/>
          </a:prstGeom>
          <a:ln w="6350">
            <a:solidFill>
              <a:schemeClr val="bg1">
                <a:alpha val="50000"/>
              </a:schemeClr>
            </a:solidFill>
          </a:ln>
          <a:effectLst/>
          <a:scene3d>
            <a:camera prst="orthographicFront">
              <a:rot lat="0" lon="0" rev="20400000"/>
            </a:camera>
            <a:lightRig rig="threePt" dir="t"/>
          </a:scene3d>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a16="http://schemas.microsoft.com/office/drawing/2014/main" id="{AFF9D000-AE63-2349-8C23-CEEDE608DF48}"/>
              </a:ext>
            </a:extLst>
          </p:cNvPr>
          <p:cNvGrpSpPr/>
          <p:nvPr userDrawn="1"/>
        </p:nvGrpSpPr>
        <p:grpSpPr>
          <a:xfrm>
            <a:off x="5932448" y="4839276"/>
            <a:ext cx="2893671" cy="437574"/>
            <a:chOff x="5932448" y="4839276"/>
            <a:chExt cx="2893671" cy="437574"/>
          </a:xfrm>
        </p:grpSpPr>
        <p:sp>
          <p:nvSpPr>
            <p:cNvPr id="29" name="TextBox 28">
              <a:extLst>
                <a:ext uri="{FF2B5EF4-FFF2-40B4-BE49-F238E27FC236}">
                  <a16:creationId xmlns:a16="http://schemas.microsoft.com/office/drawing/2014/main" id="{D91C703E-3542-9846-A837-34B3428CB90C}"/>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000"/>
                </a:spcBef>
              </a:pPr>
              <a:r>
                <a:rPr lang="en-US" sz="800" dirty="0">
                  <a:solidFill>
                    <a:schemeClr val="bg1"/>
                  </a:solidFill>
                  <a:latin typeface="Arial" panose="020B0604020202020204" pitchFamily="34" charset="0"/>
                  <a:cs typeface="Arial" panose="020B0604020202020204" pitchFamily="34" charset="0"/>
                </a:rPr>
                <a:t>Securing your cloud transformation</a:t>
              </a:r>
            </a:p>
          </p:txBody>
        </p:sp>
        <p:sp>
          <p:nvSpPr>
            <p:cNvPr id="30" name="Freeform 29">
              <a:extLst>
                <a:ext uri="{FF2B5EF4-FFF2-40B4-BE49-F238E27FC236}">
                  <a16:creationId xmlns:a16="http://schemas.microsoft.com/office/drawing/2014/main" id="{6BA1B5E0-A8EB-F644-B646-06C200BEC5EA}"/>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31" name="Parallelogram 30">
              <a:extLst>
                <a:ext uri="{FF2B5EF4-FFF2-40B4-BE49-F238E27FC236}">
                  <a16:creationId xmlns:a16="http://schemas.microsoft.com/office/drawing/2014/main" id="{F2782C75-9084-1A45-BF40-9F13AD24862A}"/>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Tree>
    <p:extLst>
      <p:ext uri="{BB962C8B-B14F-4D97-AF65-F5344CB8AC3E}">
        <p14:creationId xmlns:p14="http://schemas.microsoft.com/office/powerpoint/2010/main" val="4259293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pic>
        <p:nvPicPr>
          <p:cNvPr id="184" name="image1.png" descr="z-badge-darkgray.png"/>
          <p:cNvPicPr>
            <a:picLocks noChangeAspect="1"/>
          </p:cNvPicPr>
          <p:nvPr/>
        </p:nvPicPr>
        <p:blipFill>
          <a:blip r:embed="rId2"/>
          <a:stretch>
            <a:fillRect/>
          </a:stretch>
        </p:blipFill>
        <p:spPr>
          <a:xfrm>
            <a:off x="8696325" y="4784725"/>
            <a:ext cx="447675" cy="358775"/>
          </a:xfrm>
          <a:prstGeom prst="rect">
            <a:avLst/>
          </a:prstGeom>
          <a:ln w="12700">
            <a:miter lim="400000"/>
          </a:ln>
        </p:spPr>
      </p:pic>
      <p:sp>
        <p:nvSpPr>
          <p:cNvPr id="185" name="Shape 185"/>
          <p:cNvSpPr>
            <a:spLocks noGrp="1"/>
          </p:cNvSpPr>
          <p:nvPr>
            <p:ph type="title"/>
          </p:nvPr>
        </p:nvSpPr>
        <p:spPr>
          <a:xfrm>
            <a:off x="576064" y="26556"/>
            <a:ext cx="8275182" cy="768351"/>
          </a:xfrm>
          <a:prstGeom prst="rect">
            <a:avLst/>
          </a:prstGeom>
        </p:spPr>
        <p:txBody>
          <a:bodyPr lIns="91424" tIns="91424" rIns="91424" bIns="91424" anchor="ctr"/>
          <a:lstStyle>
            <a:lvl1pPr>
              <a:lnSpc>
                <a:spcPct val="85000"/>
              </a:lnSpc>
            </a:lvl1pPr>
          </a:lstStyle>
          <a:p>
            <a:r>
              <a:t>Title Text</a:t>
            </a:r>
          </a:p>
        </p:txBody>
      </p:sp>
      <p:sp>
        <p:nvSpPr>
          <p:cNvPr id="186" name="Shape 186"/>
          <p:cNvSpPr>
            <a:spLocks noGrp="1"/>
          </p:cNvSpPr>
          <p:nvPr>
            <p:ph type="body" idx="1"/>
          </p:nvPr>
        </p:nvSpPr>
        <p:spPr>
          <a:xfrm>
            <a:off x="601462" y="1220610"/>
            <a:ext cx="8263138" cy="3492501"/>
          </a:xfrm>
          <a:prstGeom prst="rect">
            <a:avLst/>
          </a:prstGeom>
        </p:spPr>
        <p:txBody>
          <a:bodyPr lIns="91424" tIns="91424" rIns="91424" bIns="91424"/>
          <a:lstStyle>
            <a:lvl1pPr marL="178306" indent="-64006">
              <a:lnSpc>
                <a:spcPct val="85000"/>
              </a:lnSpc>
              <a:buClr>
                <a:srgbClr val="3B3E42"/>
              </a:buClr>
              <a:buFont typeface="Source Sans Pro"/>
              <a:buChar char="‣"/>
            </a:lvl1pPr>
            <a:lvl2pPr>
              <a:lnSpc>
                <a:spcPct val="85000"/>
              </a:lnSpc>
              <a:buClr>
                <a:srgbClr val="3B3E42"/>
              </a:buClr>
              <a:buFont typeface="Source Sans Pro"/>
            </a:lvl2pPr>
            <a:lvl3pPr marL="982209">
              <a:lnSpc>
                <a:spcPct val="85000"/>
              </a:lnSpc>
              <a:buClr>
                <a:srgbClr val="3B3E42"/>
              </a:buClr>
              <a:buFont typeface="Source Sans Pro"/>
            </a:lvl3pPr>
            <a:lvl4pPr marL="1439409" indent="-186872">
              <a:lnSpc>
                <a:spcPct val="85000"/>
              </a:lnSpc>
              <a:buClr>
                <a:srgbClr val="3B3E42"/>
              </a:buClr>
              <a:buFont typeface="Source Sans Pro"/>
            </a:lvl4pPr>
            <a:lvl5pPr marL="1896609" indent="-186872">
              <a:lnSpc>
                <a:spcPct val="85000"/>
              </a:lnSpc>
              <a:buClr>
                <a:srgbClr val="3B3E42"/>
              </a:buClr>
              <a:buFont typeface="Source Sans Pro"/>
            </a:lvl5pPr>
          </a:lstStyle>
          <a:p>
            <a:r>
              <a:t>Body Level One</a:t>
            </a:r>
          </a:p>
          <a:p>
            <a:pPr lvl="1"/>
            <a:r>
              <a:t>Body Level Two</a:t>
            </a:r>
          </a:p>
          <a:p>
            <a:pPr lvl="2"/>
            <a:r>
              <a:t>Body Level Three</a:t>
            </a:r>
          </a:p>
          <a:p>
            <a:pPr lvl="3"/>
            <a:r>
              <a:t>Body Level Four</a:t>
            </a:r>
          </a:p>
          <a:p>
            <a:pPr lvl="4"/>
            <a:r>
              <a:t>Body Level Five</a:t>
            </a:r>
          </a:p>
        </p:txBody>
      </p:sp>
      <p:sp>
        <p:nvSpPr>
          <p:cNvPr id="6" name="TextBox 5"/>
          <p:cNvSpPr txBox="1"/>
          <p:nvPr userDrawn="1"/>
        </p:nvSpPr>
        <p:spPr>
          <a:xfrm>
            <a:off x="0" y="4700332"/>
            <a:ext cx="473337" cy="4144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200" rtl="0" fontAlgn="auto" latinLnBrk="0" hangingPunct="0">
              <a:lnSpc>
                <a:spcPct val="90000"/>
              </a:lnSpc>
              <a:spcBef>
                <a:spcPts val="1000"/>
              </a:spcBef>
              <a:spcAft>
                <a:spcPts val="0"/>
              </a:spcAft>
              <a:buClrTx/>
              <a:buSzTx/>
              <a:buFontTx/>
              <a:buNone/>
              <a:tabLst/>
            </a:pPr>
            <a:fld id="{4175EF37-3BBF-EC4A-A009-9D4D1A36D61E}" type="slidenum">
              <a:rPr kumimoji="0" lang="en-US" sz="1400" b="0" i="0" u="none" strike="noStrike" cap="none" spc="0" normalizeH="0" baseline="0" smtClean="0">
                <a:ln>
                  <a:noFill/>
                </a:ln>
                <a:solidFill>
                  <a:schemeClr val="tx2"/>
                </a:solidFill>
                <a:effectLst/>
                <a:uFillTx/>
                <a:latin typeface="Source Sans Pro"/>
                <a:ea typeface="Source Sans Pro"/>
                <a:cs typeface="Source Sans Pro"/>
                <a:sym typeface="Source Sans Pro"/>
              </a:rPr>
              <a:pPr marL="0" marR="0" indent="0" algn="ctr" defTabSz="457200" rtl="0" fontAlgn="auto" latinLnBrk="0" hangingPunct="0">
                <a:lnSpc>
                  <a:spcPct val="90000"/>
                </a:lnSpc>
                <a:spcBef>
                  <a:spcPts val="1000"/>
                </a:spcBef>
                <a:spcAft>
                  <a:spcPts val="0"/>
                </a:spcAft>
                <a:buClrTx/>
                <a:buSzTx/>
                <a:buFontTx/>
                <a:buNone/>
                <a:tabLst/>
              </a:pPr>
              <a:t>‹#›</a:t>
            </a:fld>
            <a:endParaRPr kumimoji="0" lang="en-US" sz="2000" b="0" i="0" u="none" strike="noStrike" cap="none" spc="0" normalizeH="0" baseline="0" dirty="0">
              <a:ln>
                <a:noFill/>
              </a:ln>
              <a:solidFill>
                <a:schemeClr val="tx2"/>
              </a:solidFill>
              <a:effectLst/>
              <a:uFillTx/>
              <a:latin typeface="Source Sans Pro"/>
              <a:ea typeface="Source Sans Pro"/>
              <a:cs typeface="Source Sans Pro"/>
              <a:sym typeface="Source Sans Pro"/>
            </a:endParaRPr>
          </a:p>
        </p:txBody>
      </p:sp>
    </p:spTree>
    <p:extLst>
      <p:ext uri="{BB962C8B-B14F-4D97-AF65-F5344CB8AC3E}">
        <p14:creationId xmlns:p14="http://schemas.microsoft.com/office/powerpoint/2010/main" val="113414836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lor-cented-right-mark">
    <p:bg>
      <p:bgPr>
        <a:solidFill>
          <a:schemeClr val="accent4">
            <a:lumMod val="50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846E2BE-E817-9F46-8C78-42CE295856F4}"/>
              </a:ext>
            </a:extLst>
          </p:cNvPr>
          <p:cNvSpPr txBox="1"/>
          <p:nvPr userDrawn="1"/>
        </p:nvSpPr>
        <p:spPr>
          <a:xfrm>
            <a:off x="291162" y="4870205"/>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grpSp>
        <p:nvGrpSpPr>
          <p:cNvPr id="6" name="Group 5">
            <a:extLst>
              <a:ext uri="{FF2B5EF4-FFF2-40B4-BE49-F238E27FC236}">
                <a16:creationId xmlns:a16="http://schemas.microsoft.com/office/drawing/2014/main" id="{7EED31FA-7B0E-8345-AD73-4336DFC614F3}"/>
              </a:ext>
            </a:extLst>
          </p:cNvPr>
          <p:cNvGrpSpPr/>
          <p:nvPr userDrawn="1"/>
        </p:nvGrpSpPr>
        <p:grpSpPr>
          <a:xfrm>
            <a:off x="5932448" y="4839276"/>
            <a:ext cx="2893671" cy="437574"/>
            <a:chOff x="5932448" y="4839276"/>
            <a:chExt cx="2893671" cy="437574"/>
          </a:xfrm>
        </p:grpSpPr>
        <p:sp>
          <p:nvSpPr>
            <p:cNvPr id="7" name="TextBox 6">
              <a:extLst>
                <a:ext uri="{FF2B5EF4-FFF2-40B4-BE49-F238E27FC236}">
                  <a16:creationId xmlns:a16="http://schemas.microsoft.com/office/drawing/2014/main" id="{78D13682-136E-654F-B421-3B8F2C07DAA9}"/>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000"/>
                </a:spcBef>
              </a:pPr>
              <a:r>
                <a:rPr lang="en-US" sz="800" dirty="0">
                  <a:solidFill>
                    <a:schemeClr val="bg1"/>
                  </a:solidFill>
                  <a:latin typeface="Arial" panose="020B0604020202020204" pitchFamily="34" charset="0"/>
                  <a:cs typeface="Arial" panose="020B0604020202020204" pitchFamily="34" charset="0"/>
                </a:rPr>
                <a:t>Securing your cloud transformation</a:t>
              </a:r>
            </a:p>
          </p:txBody>
        </p:sp>
        <p:sp>
          <p:nvSpPr>
            <p:cNvPr id="8" name="Freeform 7">
              <a:extLst>
                <a:ext uri="{FF2B5EF4-FFF2-40B4-BE49-F238E27FC236}">
                  <a16:creationId xmlns:a16="http://schemas.microsoft.com/office/drawing/2014/main" id="{C4E6092A-0BBC-BF4F-BCC7-7E517C5A9C6D}"/>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9" name="Parallelogram 8">
              <a:extLst>
                <a:ext uri="{FF2B5EF4-FFF2-40B4-BE49-F238E27FC236}">
                  <a16:creationId xmlns:a16="http://schemas.microsoft.com/office/drawing/2014/main" id="{81CCD7BF-F65A-F44A-9BCB-88C4A9FAB178}"/>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 Placeholder 2">
            <a:extLst>
              <a:ext uri="{FF2B5EF4-FFF2-40B4-BE49-F238E27FC236}">
                <a16:creationId xmlns:a16="http://schemas.microsoft.com/office/drawing/2014/main" id="{62F5FF7B-0050-CB4D-AB30-DD5E1B80BFA7}"/>
              </a:ext>
            </a:extLst>
          </p:cNvPr>
          <p:cNvSpPr>
            <a:spLocks noGrp="1"/>
          </p:cNvSpPr>
          <p:nvPr>
            <p:ph type="body" sz="quarter" idx="10"/>
          </p:nvPr>
        </p:nvSpPr>
        <p:spPr>
          <a:xfrm>
            <a:off x="598488" y="1111250"/>
            <a:ext cx="3311360" cy="1331913"/>
          </a:xfrm>
        </p:spPr>
        <p:txBody>
          <a:bodyPr/>
          <a:lstStyle>
            <a:lvl1pPr>
              <a:defRPr sz="1200">
                <a:solidFill>
                  <a:schemeClr val="bg1"/>
                </a:solidFill>
              </a:defRPr>
            </a:lvl1pPr>
            <a:lvl2pPr>
              <a:defRPr sz="110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D0AA88D2-FC46-EA4D-B04E-F8B694160A9A}"/>
              </a:ext>
            </a:extLst>
          </p:cNvPr>
          <p:cNvSpPr txBox="1"/>
          <p:nvPr userDrawn="1"/>
        </p:nvSpPr>
        <p:spPr>
          <a:xfrm>
            <a:off x="8047730" y="4875116"/>
            <a:ext cx="0" cy="0"/>
          </a:xfrm>
          <a:prstGeom prst="rect">
            <a:avLst/>
          </a:prstGeom>
          <a:noFill/>
        </p:spPr>
        <p:txBody>
          <a:bodyPr wrap="none" rtlCol="0">
            <a:noAutofit/>
          </a:bodyPr>
          <a:lstStyle/>
          <a:p>
            <a:pPr algn="l"/>
            <a:endParaRPr lang="en-US" sz="1600" dirty="0"/>
          </a:p>
        </p:txBody>
      </p:sp>
    </p:spTree>
    <p:extLst>
      <p:ext uri="{BB962C8B-B14F-4D97-AF65-F5344CB8AC3E}">
        <p14:creationId xmlns:p14="http://schemas.microsoft.com/office/powerpoint/2010/main" val="346815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52631E-7756-4408-8A7B-AF1CDB3539FA}"/>
              </a:ext>
            </a:extLst>
          </p:cNvPr>
          <p:cNvSpPr/>
          <p:nvPr userDrawn="1"/>
        </p:nvSpPr>
        <p:spPr>
          <a:xfrm>
            <a:off x="270364" y="273844"/>
            <a:ext cx="8618660" cy="4358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sp>
        <p:nvSpPr>
          <p:cNvPr id="2" name="Title 1"/>
          <p:cNvSpPr>
            <a:spLocks noGrp="1"/>
          </p:cNvSpPr>
          <p:nvPr>
            <p:ph type="title"/>
          </p:nvPr>
        </p:nvSpPr>
        <p:spPr/>
        <p:txBody>
          <a:bodyPr>
            <a:normAutofit/>
          </a:bodyPr>
          <a:lstStyle>
            <a:lvl1pPr>
              <a:defRPr sz="3000">
                <a:solidFill>
                  <a:schemeClr val="tx1">
                    <a:lumMod val="65000"/>
                    <a:lumOff val="35000"/>
                  </a:schemeClr>
                </a:solidFill>
              </a:defRPr>
            </a:lvl1pPr>
          </a:lstStyle>
          <a:p>
            <a:r>
              <a:rPr lang="en-US"/>
              <a:t>Click to edit Master title style</a:t>
            </a:r>
          </a:p>
        </p:txBody>
      </p:sp>
      <p:sp>
        <p:nvSpPr>
          <p:cNvPr id="9" name="Slide Number Placeholder 5">
            <a:extLst>
              <a:ext uri="{FF2B5EF4-FFF2-40B4-BE49-F238E27FC236}">
                <a16:creationId xmlns:a16="http://schemas.microsoft.com/office/drawing/2014/main" id="{CEF94BE5-5B44-4EA6-AED5-22F2F2352F5B}"/>
              </a:ext>
            </a:extLst>
          </p:cNvPr>
          <p:cNvSpPr>
            <a:spLocks noGrp="1"/>
          </p:cNvSpPr>
          <p:nvPr>
            <p:ph type="sldNum" sz="quarter" idx="4"/>
          </p:nvPr>
        </p:nvSpPr>
        <p:spPr>
          <a:xfrm>
            <a:off x="6457950" y="4767263"/>
            <a:ext cx="1428750" cy="273844"/>
          </a:xfrm>
          <a:prstGeom prst="rect">
            <a:avLst/>
          </a:prstGeom>
        </p:spPr>
        <p:txBody>
          <a:bodyPr vert="horz" lIns="91440" tIns="45720" rIns="91440" bIns="45720" rtlCol="0" anchor="ctr"/>
          <a:lstStyle>
            <a:lvl1pPr algn="r">
              <a:defRPr sz="900">
                <a:solidFill>
                  <a:schemeClr val="bg1"/>
                </a:solidFill>
              </a:defRPr>
            </a:lvl1pPr>
          </a:lstStyle>
          <a:p>
            <a:fld id="{51F02384-994A-4C3C-8656-0CE2B6A3B91B}" type="slidenum">
              <a:rPr lang="en-US" smtClean="0"/>
              <a:pPr/>
              <a:t>‹#›</a:t>
            </a:fld>
            <a:endParaRPr lang="en-US" dirty="0"/>
          </a:p>
        </p:txBody>
      </p:sp>
    </p:spTree>
    <p:extLst>
      <p:ext uri="{BB962C8B-B14F-4D97-AF65-F5344CB8AC3E}">
        <p14:creationId xmlns:p14="http://schemas.microsoft.com/office/powerpoint/2010/main" val="3225644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lor-left-mark">
    <p:bg>
      <p:bgPr>
        <a:gradFill>
          <a:gsLst>
            <a:gs pos="27000">
              <a:schemeClr val="accent4"/>
            </a:gs>
            <a:gs pos="100000">
              <a:srgbClr val="0076BE"/>
            </a:gs>
          </a:gsLst>
          <a:lin ang="1200000" scaled="0"/>
        </a:gradFill>
        <a:effectLst/>
      </p:bgPr>
    </p:bg>
    <p:spTree>
      <p:nvGrpSpPr>
        <p:cNvPr id="1" name=""/>
        <p:cNvGrpSpPr/>
        <p:nvPr/>
      </p:nvGrpSpPr>
      <p:grpSpPr>
        <a:xfrm>
          <a:off x="0" y="0"/>
          <a:ext cx="0" cy="0"/>
          <a:chOff x="0" y="0"/>
          <a:chExt cx="0" cy="0"/>
        </a:xfrm>
      </p:grpSpPr>
      <p:pic>
        <p:nvPicPr>
          <p:cNvPr id="16" name="Picture 15" descr="A picture containing black, white, sitting, indoor&#10;&#10;Description automatically generated">
            <a:extLst>
              <a:ext uri="{FF2B5EF4-FFF2-40B4-BE49-F238E27FC236}">
                <a16:creationId xmlns:a16="http://schemas.microsoft.com/office/drawing/2014/main" id="{4C2FA96B-C5F6-234E-B5EF-17779F5FF1A0}"/>
              </a:ext>
            </a:extLst>
          </p:cNvPr>
          <p:cNvPicPr>
            <a:picLocks noChangeAspect="1"/>
          </p:cNvPicPr>
          <p:nvPr userDrawn="1"/>
        </p:nvPicPr>
        <p:blipFill rotWithShape="1">
          <a:blip r:embed="rId2" cstate="hqprint">
            <a:alphaModFix amt="17000"/>
            <a:extLst>
              <a:ext uri="{28A0092B-C50C-407E-A947-70E740481C1C}">
                <a14:useLocalDpi xmlns:a14="http://schemas.microsoft.com/office/drawing/2010/main"/>
              </a:ext>
            </a:extLst>
          </a:blip>
          <a:srcRect l="32945" b="31924"/>
          <a:stretch/>
        </p:blipFill>
        <p:spPr>
          <a:xfrm>
            <a:off x="-1" y="888138"/>
            <a:ext cx="5972035" cy="4255362"/>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Content Placeholder 3"/>
          <p:cNvSpPr>
            <a:spLocks noGrp="1"/>
          </p:cNvSpPr>
          <p:nvPr>
            <p:ph sz="quarter" idx="10"/>
          </p:nvPr>
        </p:nvSpPr>
        <p:spPr>
          <a:xfrm>
            <a:off x="219456" y="1033272"/>
            <a:ext cx="8705088" cy="3630168"/>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981D5227-1A8E-3A4D-8AB5-89A8D4E8158A}"/>
              </a:ext>
            </a:extLst>
          </p:cNvPr>
          <p:cNvGrpSpPr>
            <a:grpSpLocks noChangeAspect="1"/>
          </p:cNvGrpSpPr>
          <p:nvPr userDrawn="1"/>
        </p:nvGrpSpPr>
        <p:grpSpPr>
          <a:xfrm>
            <a:off x="320040" y="548640"/>
            <a:ext cx="960120" cy="26676"/>
            <a:chOff x="4550759" y="4178160"/>
            <a:chExt cx="4289400" cy="119160"/>
          </a:xfrm>
        </p:grpSpPr>
        <p:sp>
          <p:nvSpPr>
            <p:cNvPr id="20" name="Freeform 19">
              <a:extLst>
                <a:ext uri="{FF2B5EF4-FFF2-40B4-BE49-F238E27FC236}">
                  <a16:creationId xmlns:a16="http://schemas.microsoft.com/office/drawing/2014/main" id="{9E19B662-E977-8C43-A63B-4BC77C3731FD}"/>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1" name="Freeform 20">
              <a:extLst>
                <a:ext uri="{FF2B5EF4-FFF2-40B4-BE49-F238E27FC236}">
                  <a16:creationId xmlns:a16="http://schemas.microsoft.com/office/drawing/2014/main" id="{F456C3CC-4019-0840-9E4F-542EDE46B945}"/>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2" name="Freeform 21">
              <a:extLst>
                <a:ext uri="{FF2B5EF4-FFF2-40B4-BE49-F238E27FC236}">
                  <a16:creationId xmlns:a16="http://schemas.microsoft.com/office/drawing/2014/main" id="{776C4313-55FA-CF48-8B38-C891FEFFC1C0}"/>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sp>
        <p:nvSpPr>
          <p:cNvPr id="36" name="Footer Placeholder 4">
            <a:extLst>
              <a:ext uri="{FF2B5EF4-FFF2-40B4-BE49-F238E27FC236}">
                <a16:creationId xmlns:a16="http://schemas.microsoft.com/office/drawing/2014/main" id="{A8E7CF71-1EDE-C14D-A382-27832F46AE90}"/>
              </a:ext>
            </a:extLst>
          </p:cNvPr>
          <p:cNvSpPr txBox="1">
            <a:spLocks/>
          </p:cNvSpPr>
          <p:nvPr userDrawn="1"/>
        </p:nvSpPr>
        <p:spPr>
          <a:xfrm>
            <a:off x="182391" y="4824761"/>
            <a:ext cx="217543" cy="274638"/>
          </a:xfrm>
          <a:prstGeom prst="rect">
            <a:avLst/>
          </a:prstGeom>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r"/>
            <a:fld id="{99EE77A9-6AF5-A34A-ACF7-77B700F215F1}" type="slidenum">
              <a:rPr lang="en-US" altLang="x-none" sz="800">
                <a:solidFill>
                  <a:schemeClr val="bg1"/>
                </a:solidFill>
                <a:latin typeface="Arial" panose="020B0604020202020204" pitchFamily="34" charset="0"/>
                <a:cs typeface="Arial" panose="020B0604020202020204" pitchFamily="34" charset="0"/>
              </a:rPr>
              <a:pPr algn="r"/>
              <a:t>‹#›</a:t>
            </a:fld>
            <a:endParaRPr lang="en-US" altLang="x-none" sz="1000" dirty="0">
              <a:solidFill>
                <a:schemeClr val="bg1"/>
              </a:solidFill>
              <a:latin typeface="Arial" panose="020B0604020202020204" pitchFamily="34" charset="0"/>
              <a:cs typeface="Arial" panose="020B0604020202020204" pitchFamily="34" charset="0"/>
            </a:endParaRPr>
          </a:p>
        </p:txBody>
      </p:sp>
      <p:cxnSp>
        <p:nvCxnSpPr>
          <p:cNvPr id="37" name="Straight Connector 36">
            <a:extLst>
              <a:ext uri="{FF2B5EF4-FFF2-40B4-BE49-F238E27FC236}">
                <a16:creationId xmlns:a16="http://schemas.microsoft.com/office/drawing/2014/main" id="{2949C4E0-A0F0-6D4F-8724-A41B97BD94A0}"/>
              </a:ext>
            </a:extLst>
          </p:cNvPr>
          <p:cNvCxnSpPr/>
          <p:nvPr userDrawn="1"/>
        </p:nvCxnSpPr>
        <p:spPr>
          <a:xfrm>
            <a:off x="439379" y="4916360"/>
            <a:ext cx="0" cy="91440"/>
          </a:xfrm>
          <a:prstGeom prst="line">
            <a:avLst/>
          </a:prstGeom>
          <a:ln w="6350">
            <a:solidFill>
              <a:schemeClr val="bg1">
                <a:alpha val="50000"/>
              </a:schemeClr>
            </a:solidFill>
          </a:ln>
          <a:effectLst/>
          <a:scene3d>
            <a:camera prst="orthographicFront">
              <a:rot lat="0" lon="0" rev="20400000"/>
            </a:camera>
            <a:lightRig rig="threePt" dir="t"/>
          </a:scene3d>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677A91CD-217D-6D46-A63C-612469B25080}"/>
              </a:ext>
            </a:extLst>
          </p:cNvPr>
          <p:cNvGrpSpPr/>
          <p:nvPr userDrawn="1"/>
        </p:nvGrpSpPr>
        <p:grpSpPr>
          <a:xfrm>
            <a:off x="5932448" y="4839276"/>
            <a:ext cx="2893671" cy="437574"/>
            <a:chOff x="5932448" y="4839276"/>
            <a:chExt cx="2893671" cy="437574"/>
          </a:xfrm>
        </p:grpSpPr>
        <p:sp>
          <p:nvSpPr>
            <p:cNvPr id="19" name="TextBox 18">
              <a:extLst>
                <a:ext uri="{FF2B5EF4-FFF2-40B4-BE49-F238E27FC236}">
                  <a16:creationId xmlns:a16="http://schemas.microsoft.com/office/drawing/2014/main" id="{039E9E62-8970-8B4D-93E7-AF39C89FB816}"/>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000"/>
                </a:spcBef>
              </a:pPr>
              <a:r>
                <a:rPr lang="en-US" sz="800" dirty="0">
                  <a:solidFill>
                    <a:schemeClr val="bg1"/>
                  </a:solidFill>
                  <a:latin typeface="Arial" panose="020B0604020202020204" pitchFamily="34" charset="0"/>
                  <a:cs typeface="Arial" panose="020B0604020202020204" pitchFamily="34" charset="0"/>
                </a:rPr>
                <a:t>Securing your cloud transformation</a:t>
              </a:r>
            </a:p>
          </p:txBody>
        </p:sp>
        <p:sp>
          <p:nvSpPr>
            <p:cNvPr id="23" name="Freeform 22">
              <a:extLst>
                <a:ext uri="{FF2B5EF4-FFF2-40B4-BE49-F238E27FC236}">
                  <a16:creationId xmlns:a16="http://schemas.microsoft.com/office/drawing/2014/main" id="{DE3B8CF1-1ED6-DC48-904D-6F7B49ADC300}"/>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4" name="Parallelogram 23">
              <a:extLst>
                <a:ext uri="{FF2B5EF4-FFF2-40B4-BE49-F238E27FC236}">
                  <a16:creationId xmlns:a16="http://schemas.microsoft.com/office/drawing/2014/main" id="{89DC6AC5-CC0F-7643-813B-30CD2CDE7FB4}"/>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TextBox 24">
            <a:extLst>
              <a:ext uri="{FF2B5EF4-FFF2-40B4-BE49-F238E27FC236}">
                <a16:creationId xmlns:a16="http://schemas.microsoft.com/office/drawing/2014/main" id="{DB67E715-12AC-FD47-9203-A1E10B6F8D39}"/>
              </a:ext>
            </a:extLst>
          </p:cNvPr>
          <p:cNvSpPr txBox="1"/>
          <p:nvPr userDrawn="1"/>
        </p:nvSpPr>
        <p:spPr>
          <a:xfrm>
            <a:off x="504431" y="4870205"/>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spTree>
    <p:extLst>
      <p:ext uri="{BB962C8B-B14F-4D97-AF65-F5344CB8AC3E}">
        <p14:creationId xmlns:p14="http://schemas.microsoft.com/office/powerpoint/2010/main" val="103694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Color-cented-right-mark">
    <p:bg>
      <p:bgPr>
        <a:solidFill>
          <a:schemeClr val="accent4">
            <a:lumMod val="50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846E2BE-E817-9F46-8C78-42CE295856F4}"/>
              </a:ext>
            </a:extLst>
          </p:cNvPr>
          <p:cNvSpPr txBox="1"/>
          <p:nvPr userDrawn="1"/>
        </p:nvSpPr>
        <p:spPr>
          <a:xfrm>
            <a:off x="291162" y="4870205"/>
            <a:ext cx="3117232" cy="220150"/>
          </a:xfrm>
          <a:prstGeom prst="rect">
            <a:avLst/>
          </a:prstGeom>
          <a:noFill/>
        </p:spPr>
        <p:txBody>
          <a:bodyPr wrap="none" lIns="0" tIns="0" rIns="0" bIns="0" rtlCol="0" anchor="ctr" anchorCtr="0">
            <a:noAutofit/>
          </a:bodyPr>
          <a:lstStyle/>
          <a:p>
            <a:pPr>
              <a:spcBef>
                <a:spcPts val="1000"/>
              </a:spcBef>
            </a:pPr>
            <a:r>
              <a:rPr lang="en-US" sz="40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grpSp>
        <p:nvGrpSpPr>
          <p:cNvPr id="6" name="Group 5">
            <a:extLst>
              <a:ext uri="{FF2B5EF4-FFF2-40B4-BE49-F238E27FC236}">
                <a16:creationId xmlns:a16="http://schemas.microsoft.com/office/drawing/2014/main" id="{7EED31FA-7B0E-8345-AD73-4336DFC614F3}"/>
              </a:ext>
            </a:extLst>
          </p:cNvPr>
          <p:cNvGrpSpPr/>
          <p:nvPr userDrawn="1"/>
        </p:nvGrpSpPr>
        <p:grpSpPr>
          <a:xfrm>
            <a:off x="5932448" y="4839276"/>
            <a:ext cx="2893671" cy="437574"/>
            <a:chOff x="5932448" y="4839276"/>
            <a:chExt cx="2893671" cy="437574"/>
          </a:xfrm>
        </p:grpSpPr>
        <p:sp>
          <p:nvSpPr>
            <p:cNvPr id="7" name="TextBox 6">
              <a:extLst>
                <a:ext uri="{FF2B5EF4-FFF2-40B4-BE49-F238E27FC236}">
                  <a16:creationId xmlns:a16="http://schemas.microsoft.com/office/drawing/2014/main" id="{78D13682-136E-654F-B421-3B8F2C07DAA9}"/>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000"/>
                </a:spcBef>
              </a:pPr>
              <a:r>
                <a:rPr lang="en-US" sz="800">
                  <a:solidFill>
                    <a:schemeClr val="bg1"/>
                  </a:solidFill>
                  <a:latin typeface="Arial" panose="020B0604020202020204" pitchFamily="34" charset="0"/>
                  <a:cs typeface="Arial" panose="020B0604020202020204" pitchFamily="34" charset="0"/>
                </a:rPr>
                <a:t>Securing your cloud transformation</a:t>
              </a:r>
            </a:p>
          </p:txBody>
        </p:sp>
        <p:sp>
          <p:nvSpPr>
            <p:cNvPr id="8" name="Freeform 7">
              <a:extLst>
                <a:ext uri="{FF2B5EF4-FFF2-40B4-BE49-F238E27FC236}">
                  <a16:creationId xmlns:a16="http://schemas.microsoft.com/office/drawing/2014/main" id="{C4E6092A-0BBC-BF4F-BCC7-7E517C5A9C6D}"/>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9" name="Parallelogram 8">
              <a:extLst>
                <a:ext uri="{FF2B5EF4-FFF2-40B4-BE49-F238E27FC236}">
                  <a16:creationId xmlns:a16="http://schemas.microsoft.com/office/drawing/2014/main" id="{81CCD7BF-F65A-F44A-9BCB-88C4A9FAB178}"/>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itle 1">
            <a:extLst>
              <a:ext uri="{FF2B5EF4-FFF2-40B4-BE49-F238E27FC236}">
                <a16:creationId xmlns:a16="http://schemas.microsoft.com/office/drawing/2014/main" id="{FB34CFE1-32D4-584D-A5CD-C2C8EA125C56}"/>
              </a:ext>
            </a:extLst>
          </p:cNvPr>
          <p:cNvSpPr>
            <a:spLocks noGrp="1"/>
          </p:cNvSpPr>
          <p:nvPr>
            <p:ph type="title"/>
          </p:nvPr>
        </p:nvSpPr>
        <p:spPr>
          <a:xfrm>
            <a:off x="219456" y="0"/>
            <a:ext cx="8705088" cy="471169"/>
          </a:xfrm>
        </p:spPr>
        <p:txBody>
          <a:bodyPr/>
          <a:lstStyle>
            <a:lvl1pPr>
              <a:defRPr>
                <a:solidFill>
                  <a:schemeClr val="accent1">
                    <a:lumMod val="40000"/>
                    <a:lumOff val="60000"/>
                  </a:schemeClr>
                </a:solidFill>
              </a:defRPr>
            </a:lvl1pPr>
          </a:lstStyle>
          <a:p>
            <a:r>
              <a:rPr lang="en-US" dirty="0"/>
              <a:t>Click to edit Master title style</a:t>
            </a:r>
          </a:p>
        </p:txBody>
      </p:sp>
      <p:grpSp>
        <p:nvGrpSpPr>
          <p:cNvPr id="19" name="Group 18">
            <a:extLst>
              <a:ext uri="{FF2B5EF4-FFF2-40B4-BE49-F238E27FC236}">
                <a16:creationId xmlns:a16="http://schemas.microsoft.com/office/drawing/2014/main" id="{2BC77AD8-7393-1648-ADFD-B9FA93D8499E}"/>
              </a:ext>
            </a:extLst>
          </p:cNvPr>
          <p:cNvGrpSpPr>
            <a:grpSpLocks noChangeAspect="1"/>
          </p:cNvGrpSpPr>
          <p:nvPr userDrawn="1"/>
        </p:nvGrpSpPr>
        <p:grpSpPr>
          <a:xfrm>
            <a:off x="320040" y="548640"/>
            <a:ext cx="960120" cy="26676"/>
            <a:chOff x="4550759" y="4178160"/>
            <a:chExt cx="4289400" cy="119160"/>
          </a:xfrm>
        </p:grpSpPr>
        <p:sp>
          <p:nvSpPr>
            <p:cNvPr id="20" name="Freeform 19">
              <a:extLst>
                <a:ext uri="{FF2B5EF4-FFF2-40B4-BE49-F238E27FC236}">
                  <a16:creationId xmlns:a16="http://schemas.microsoft.com/office/drawing/2014/main" id="{012E8C27-E5C0-4C43-AFE4-61E3DFD9A2A6}"/>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SimSun" pitchFamily="2"/>
                <a:cs typeface="Lucida Sans" pitchFamily="2"/>
              </a:endParaRPr>
            </a:p>
          </p:txBody>
        </p:sp>
        <p:sp>
          <p:nvSpPr>
            <p:cNvPr id="21" name="Freeform 20">
              <a:extLst>
                <a:ext uri="{FF2B5EF4-FFF2-40B4-BE49-F238E27FC236}">
                  <a16:creationId xmlns:a16="http://schemas.microsoft.com/office/drawing/2014/main" id="{8B43F62D-9E63-0649-9B48-9BB8291B51CC}"/>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SimSun" pitchFamily="2"/>
                <a:cs typeface="Lucida Sans" pitchFamily="2"/>
              </a:endParaRPr>
            </a:p>
          </p:txBody>
        </p:sp>
        <p:sp>
          <p:nvSpPr>
            <p:cNvPr id="22" name="Freeform 21">
              <a:extLst>
                <a:ext uri="{FF2B5EF4-FFF2-40B4-BE49-F238E27FC236}">
                  <a16:creationId xmlns:a16="http://schemas.microsoft.com/office/drawing/2014/main" id="{9E93FB80-EDB2-D349-911E-3FF9D1AA6241}"/>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SimSun" pitchFamily="2"/>
                <a:cs typeface="Lucida Sans" pitchFamily="2"/>
              </a:endParaRPr>
            </a:p>
          </p:txBody>
        </p:sp>
      </p:grpSp>
    </p:spTree>
    <p:extLst>
      <p:ext uri="{BB962C8B-B14F-4D97-AF65-F5344CB8AC3E}">
        <p14:creationId xmlns:p14="http://schemas.microsoft.com/office/powerpoint/2010/main" val="26073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 Thank you">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2DA42DB-D633-0448-9060-9CE3920143CC}"/>
              </a:ext>
            </a:extLst>
          </p:cNvPr>
          <p:cNvSpPr/>
          <p:nvPr userDrawn="1"/>
        </p:nvSpPr>
        <p:spPr>
          <a:xfrm>
            <a:off x="-1" y="0"/>
            <a:ext cx="8823961" cy="5143500"/>
          </a:xfrm>
          <a:prstGeom prst="rect">
            <a:avLst/>
          </a:prstGeom>
          <a:gradFill>
            <a:gsLst>
              <a:gs pos="73000">
                <a:srgbClr val="202196">
                  <a:alpha val="0"/>
                </a:srgbClr>
              </a:gs>
              <a:gs pos="27000">
                <a:srgbClr val="202196">
                  <a:alpha val="97000"/>
                </a:srgbClr>
              </a:gs>
              <a:gs pos="61000">
                <a:srgbClr val="202196">
                  <a:alpha val="42000"/>
                </a:srgbClr>
              </a:gs>
              <a:gs pos="69000">
                <a:srgbClr val="202196">
                  <a:alpha val="15000"/>
                </a:srgbClr>
              </a:gs>
              <a:gs pos="42000">
                <a:srgbClr val="202196">
                  <a:alpha val="83000"/>
                </a:srgbClr>
              </a:gs>
              <a:gs pos="0">
                <a:schemeClr val="accent5">
                  <a:lumMod val="75000"/>
                  <a:alpha val="81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userDrawn="1">
            <p:ph type="title"/>
          </p:nvPr>
        </p:nvSpPr>
        <p:spPr>
          <a:xfrm>
            <a:off x="219456" y="2029968"/>
            <a:ext cx="8705088" cy="826770"/>
          </a:xfrm>
        </p:spPr>
        <p:txBody>
          <a:bodyPr anchor="b" anchorCtr="0"/>
          <a:lstStyle>
            <a:lvl1pPr algn="ctr">
              <a:defRPr sz="5200">
                <a:solidFill>
                  <a:schemeClr val="bg1"/>
                </a:solidFill>
              </a:defRPr>
            </a:lvl1pPr>
          </a:lstStyle>
          <a:p>
            <a:endParaRPr lang="en-US" dirty="0"/>
          </a:p>
        </p:txBody>
      </p:sp>
      <p:grpSp>
        <p:nvGrpSpPr>
          <p:cNvPr id="18" name="Group 17">
            <a:extLst>
              <a:ext uri="{FF2B5EF4-FFF2-40B4-BE49-F238E27FC236}">
                <a16:creationId xmlns:a16="http://schemas.microsoft.com/office/drawing/2014/main" id="{981D5227-1A8E-3A4D-8AB5-89A8D4E8158A}"/>
              </a:ext>
            </a:extLst>
          </p:cNvPr>
          <p:cNvGrpSpPr>
            <a:grpSpLocks noChangeAspect="1"/>
          </p:cNvGrpSpPr>
          <p:nvPr userDrawn="1"/>
        </p:nvGrpSpPr>
        <p:grpSpPr>
          <a:xfrm>
            <a:off x="4091940" y="2867444"/>
            <a:ext cx="960120" cy="26676"/>
            <a:chOff x="4550759" y="4178160"/>
            <a:chExt cx="4289400" cy="119160"/>
          </a:xfrm>
        </p:grpSpPr>
        <p:sp>
          <p:nvSpPr>
            <p:cNvPr id="20" name="Freeform 19">
              <a:extLst>
                <a:ext uri="{FF2B5EF4-FFF2-40B4-BE49-F238E27FC236}">
                  <a16:creationId xmlns:a16="http://schemas.microsoft.com/office/drawing/2014/main" id="{9E19B662-E977-8C43-A63B-4BC77C3731FD}"/>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1" name="Freeform 20">
              <a:extLst>
                <a:ext uri="{FF2B5EF4-FFF2-40B4-BE49-F238E27FC236}">
                  <a16:creationId xmlns:a16="http://schemas.microsoft.com/office/drawing/2014/main" id="{F456C3CC-4019-0840-9E4F-542EDE46B945}"/>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2" name="Freeform 21">
              <a:extLst>
                <a:ext uri="{FF2B5EF4-FFF2-40B4-BE49-F238E27FC236}">
                  <a16:creationId xmlns:a16="http://schemas.microsoft.com/office/drawing/2014/main" id="{776C4313-55FA-CF48-8B38-C891FEFFC1C0}"/>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grpSp>
        <p:nvGrpSpPr>
          <p:cNvPr id="14" name="Group 13">
            <a:extLst>
              <a:ext uri="{FF2B5EF4-FFF2-40B4-BE49-F238E27FC236}">
                <a16:creationId xmlns:a16="http://schemas.microsoft.com/office/drawing/2014/main" id="{47D533F8-96B2-F94F-8F8E-5FB64D0BC6B6}"/>
              </a:ext>
            </a:extLst>
          </p:cNvPr>
          <p:cNvGrpSpPr/>
          <p:nvPr userDrawn="1"/>
        </p:nvGrpSpPr>
        <p:grpSpPr>
          <a:xfrm>
            <a:off x="5932448" y="4839276"/>
            <a:ext cx="2893671" cy="437574"/>
            <a:chOff x="5932448" y="4839276"/>
            <a:chExt cx="2893671" cy="437574"/>
          </a:xfrm>
        </p:grpSpPr>
        <p:sp>
          <p:nvSpPr>
            <p:cNvPr id="26" name="TextBox 25">
              <a:extLst>
                <a:ext uri="{FF2B5EF4-FFF2-40B4-BE49-F238E27FC236}">
                  <a16:creationId xmlns:a16="http://schemas.microsoft.com/office/drawing/2014/main" id="{CD08D97D-D2FF-924A-B6FF-67F44C739230}"/>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000"/>
                </a:spcBef>
              </a:pPr>
              <a:r>
                <a:rPr lang="en-US" sz="800" dirty="0">
                  <a:solidFill>
                    <a:schemeClr val="bg1"/>
                  </a:solidFill>
                  <a:latin typeface="Arial" panose="020B0604020202020204" pitchFamily="34" charset="0"/>
                  <a:cs typeface="Arial" panose="020B0604020202020204" pitchFamily="34" charset="0"/>
                </a:rPr>
                <a:t>Securing your cloud transformation</a:t>
              </a:r>
            </a:p>
          </p:txBody>
        </p:sp>
        <p:sp>
          <p:nvSpPr>
            <p:cNvPr id="27" name="Freeform 26">
              <a:extLst>
                <a:ext uri="{FF2B5EF4-FFF2-40B4-BE49-F238E27FC236}">
                  <a16:creationId xmlns:a16="http://schemas.microsoft.com/office/drawing/2014/main" id="{9532D610-504A-CA43-A33E-7C6AE3C16D31}"/>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8" name="Parallelogram 27">
              <a:extLst>
                <a:ext uri="{FF2B5EF4-FFF2-40B4-BE49-F238E27FC236}">
                  <a16:creationId xmlns:a16="http://schemas.microsoft.com/office/drawing/2014/main" id="{87E639BC-E375-4C47-8E35-B5CDFDB08752}"/>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TextBox 28">
            <a:extLst>
              <a:ext uri="{FF2B5EF4-FFF2-40B4-BE49-F238E27FC236}">
                <a16:creationId xmlns:a16="http://schemas.microsoft.com/office/drawing/2014/main" id="{AD999614-14FD-1B4B-B3D1-5CCD95611255}"/>
              </a:ext>
            </a:extLst>
          </p:cNvPr>
          <p:cNvSpPr txBox="1"/>
          <p:nvPr userDrawn="1"/>
        </p:nvSpPr>
        <p:spPr>
          <a:xfrm>
            <a:off x="310896" y="4870205"/>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spTree>
    <p:extLst>
      <p:ext uri="{BB962C8B-B14F-4D97-AF65-F5344CB8AC3E}">
        <p14:creationId xmlns:p14="http://schemas.microsoft.com/office/powerpoint/2010/main" val="336386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7_Titre et sous-titre">
    <p:bg>
      <p:bgPr>
        <a:solidFill>
          <a:srgbClr val="031825"/>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D0CCFF-8739-FA4F-94BD-99ABCCD84010}"/>
              </a:ext>
            </a:extLst>
          </p:cNvPr>
          <p:cNvSpPr/>
          <p:nvPr userDrawn="1"/>
        </p:nvSpPr>
        <p:spPr>
          <a:xfrm>
            <a:off x="106251" y="106251"/>
            <a:ext cx="8929889" cy="736946"/>
          </a:xfrm>
          <a:prstGeom prst="rect">
            <a:avLst/>
          </a:prstGeom>
          <a:solidFill>
            <a:srgbClr val="0318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2250" b="0" i="0" cap="all" baseline="0" dirty="0">
              <a:latin typeface="LVMH" charset="0"/>
              <a:ea typeface="LVMH" charset="0"/>
              <a:cs typeface="LVMH" charset="0"/>
            </a:endParaRPr>
          </a:p>
        </p:txBody>
      </p:sp>
      <p:sp>
        <p:nvSpPr>
          <p:cNvPr id="5" name="Espace réservé du texte 12"/>
          <p:cNvSpPr>
            <a:spLocks noGrp="1"/>
          </p:cNvSpPr>
          <p:nvPr>
            <p:ph type="body" sz="quarter" idx="15" hasCustomPrompt="1"/>
          </p:nvPr>
        </p:nvSpPr>
        <p:spPr>
          <a:xfrm>
            <a:off x="1961737" y="1891280"/>
            <a:ext cx="5219507" cy="578235"/>
          </a:xfrm>
        </p:spPr>
        <p:txBody>
          <a:bodyPr anchor="b" anchorCtr="0"/>
          <a:lstStyle>
            <a:lvl1pPr marL="0" indent="0" algn="ctr">
              <a:lnSpc>
                <a:spcPts val="3563"/>
              </a:lnSpc>
              <a:buFontTx/>
              <a:buNone/>
              <a:defRPr sz="4125" b="0" i="0" cap="all" spc="53" baseline="0">
                <a:solidFill>
                  <a:srgbClr val="9B8D84"/>
                </a:solidFill>
                <a:latin typeface="LVMH" charset="0"/>
                <a:ea typeface="LVMH" charset="0"/>
                <a:cs typeface="LVMH" charset="0"/>
              </a:defRPr>
            </a:lvl1pPr>
          </a:lstStyle>
          <a:p>
            <a:pPr lvl="0"/>
            <a:r>
              <a:rPr lang="en-US" noProof="0" dirty="0"/>
              <a:t>presentation title</a:t>
            </a:r>
          </a:p>
        </p:txBody>
      </p:sp>
      <p:sp>
        <p:nvSpPr>
          <p:cNvPr id="6" name="Espace réservé du texte 12"/>
          <p:cNvSpPr>
            <a:spLocks noGrp="1"/>
          </p:cNvSpPr>
          <p:nvPr>
            <p:ph type="body" sz="quarter" idx="16" hasCustomPrompt="1"/>
          </p:nvPr>
        </p:nvSpPr>
        <p:spPr>
          <a:xfrm>
            <a:off x="1961737" y="2389500"/>
            <a:ext cx="5219507" cy="1039900"/>
          </a:xfrm>
        </p:spPr>
        <p:txBody>
          <a:bodyPr anchor="t" anchorCtr="0"/>
          <a:lstStyle>
            <a:lvl1pPr marL="0" indent="0" algn="ctr">
              <a:lnSpc>
                <a:spcPts val="3563"/>
              </a:lnSpc>
              <a:buFontTx/>
              <a:buNone/>
              <a:defRPr sz="4125" b="0" i="0" cap="all" spc="53" baseline="0">
                <a:solidFill>
                  <a:srgbClr val="BAB0A9"/>
                </a:solidFill>
                <a:latin typeface="LVMH" charset="0"/>
                <a:ea typeface="LVMH" charset="0"/>
                <a:cs typeface="LVMH" charset="0"/>
              </a:defRPr>
            </a:lvl1pPr>
          </a:lstStyle>
          <a:p>
            <a:pPr lvl="0"/>
            <a:r>
              <a:rPr lang="en-US" noProof="0" dirty="0"/>
              <a:t>presentation subtitle</a:t>
            </a:r>
          </a:p>
        </p:txBody>
      </p:sp>
      <p:sp>
        <p:nvSpPr>
          <p:cNvPr id="10" name="Forme libre : forme 13">
            <a:extLst>
              <a:ext uri="{FF2B5EF4-FFF2-40B4-BE49-F238E27FC236}">
                <a16:creationId xmlns:a16="http://schemas.microsoft.com/office/drawing/2014/main" id="{7F3D1E5E-12D4-1B4D-B78A-9A2472301DDD}"/>
              </a:ext>
            </a:extLst>
          </p:cNvPr>
          <p:cNvSpPr/>
          <p:nvPr userDrawn="1"/>
        </p:nvSpPr>
        <p:spPr>
          <a:xfrm>
            <a:off x="0" y="0"/>
            <a:ext cx="9144000" cy="5143500"/>
          </a:xfrm>
          <a:custGeom>
            <a:avLst/>
            <a:gdLst>
              <a:gd name="connsiteX0" fmla="*/ 141668 w 12192000"/>
              <a:gd name="connsiteY0" fmla="*/ 141668 h 6858000"/>
              <a:gd name="connsiteX1" fmla="*/ 141668 w 12192000"/>
              <a:gd name="connsiteY1" fmla="*/ 6716332 h 6858000"/>
              <a:gd name="connsiteX2" fmla="*/ 12048186 w 12192000"/>
              <a:gd name="connsiteY2" fmla="*/ 6716332 h 6858000"/>
              <a:gd name="connsiteX3" fmla="*/ 12048186 w 12192000"/>
              <a:gd name="connsiteY3" fmla="*/ 14166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41668" y="141668"/>
                </a:moveTo>
                <a:lnTo>
                  <a:pt x="141668" y="6716332"/>
                </a:lnTo>
                <a:lnTo>
                  <a:pt x="12048186" y="6716332"/>
                </a:lnTo>
                <a:lnTo>
                  <a:pt x="12048186" y="141668"/>
                </a:lnTo>
                <a:close/>
                <a:moveTo>
                  <a:pt x="0" y="0"/>
                </a:moveTo>
                <a:lnTo>
                  <a:pt x="12192000" y="0"/>
                </a:lnTo>
                <a:lnTo>
                  <a:pt x="12192000"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2250" dirty="0"/>
          </a:p>
        </p:txBody>
      </p:sp>
    </p:spTree>
    <p:extLst>
      <p:ext uri="{BB962C8B-B14F-4D97-AF65-F5344CB8AC3E}">
        <p14:creationId xmlns:p14="http://schemas.microsoft.com/office/powerpoint/2010/main" val="10201615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2_Titre et sous-titre">
    <p:bg>
      <p:bgPr>
        <a:solidFill>
          <a:srgbClr val="031825"/>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1D0CCFF-8739-FA4F-94BD-99ABCCD84010}"/>
              </a:ext>
            </a:extLst>
          </p:cNvPr>
          <p:cNvSpPr/>
          <p:nvPr userDrawn="1"/>
        </p:nvSpPr>
        <p:spPr>
          <a:xfrm>
            <a:off x="106251" y="106251"/>
            <a:ext cx="8929889" cy="736946"/>
          </a:xfrm>
          <a:prstGeom prst="rect">
            <a:avLst/>
          </a:prstGeom>
          <a:solidFill>
            <a:srgbClr val="0318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2250" b="0" i="0" cap="all" baseline="0" dirty="0">
              <a:latin typeface="LVMH" charset="0"/>
              <a:ea typeface="LVMH" charset="0"/>
              <a:cs typeface="LVMH" charset="0"/>
            </a:endParaRPr>
          </a:p>
        </p:txBody>
      </p:sp>
      <p:sp>
        <p:nvSpPr>
          <p:cNvPr id="5" name="Espace réservé du texte 12"/>
          <p:cNvSpPr>
            <a:spLocks noGrp="1"/>
          </p:cNvSpPr>
          <p:nvPr>
            <p:ph type="body" sz="quarter" idx="15" hasCustomPrompt="1"/>
          </p:nvPr>
        </p:nvSpPr>
        <p:spPr>
          <a:xfrm>
            <a:off x="1961737" y="2282633"/>
            <a:ext cx="5219507" cy="578235"/>
          </a:xfrm>
        </p:spPr>
        <p:txBody>
          <a:bodyPr anchor="ctr" anchorCtr="0"/>
          <a:lstStyle>
            <a:lvl1pPr marL="0" indent="0" algn="ctr">
              <a:lnSpc>
                <a:spcPts val="3563"/>
              </a:lnSpc>
              <a:buFontTx/>
              <a:buNone/>
              <a:defRPr sz="4125" b="0" i="0" cap="all" spc="53" baseline="0">
                <a:solidFill>
                  <a:schemeClr val="tx2"/>
                </a:solidFill>
                <a:latin typeface="LVMH" charset="0"/>
                <a:ea typeface="LVMH" charset="0"/>
                <a:cs typeface="LVMH" charset="0"/>
              </a:defRPr>
            </a:lvl1pPr>
          </a:lstStyle>
          <a:p>
            <a:pPr lvl="0"/>
            <a:r>
              <a:rPr lang="en-US" noProof="0" dirty="0"/>
              <a:t>presentation title</a:t>
            </a:r>
          </a:p>
        </p:txBody>
      </p:sp>
      <p:sp>
        <p:nvSpPr>
          <p:cNvPr id="10" name="Forme libre : forme 13">
            <a:extLst>
              <a:ext uri="{FF2B5EF4-FFF2-40B4-BE49-F238E27FC236}">
                <a16:creationId xmlns:a16="http://schemas.microsoft.com/office/drawing/2014/main" id="{7F3D1E5E-12D4-1B4D-B78A-9A2472301DDD}"/>
              </a:ext>
            </a:extLst>
          </p:cNvPr>
          <p:cNvSpPr/>
          <p:nvPr userDrawn="1"/>
        </p:nvSpPr>
        <p:spPr>
          <a:xfrm>
            <a:off x="0" y="0"/>
            <a:ext cx="9144000" cy="5143500"/>
          </a:xfrm>
          <a:custGeom>
            <a:avLst/>
            <a:gdLst>
              <a:gd name="connsiteX0" fmla="*/ 141668 w 12192000"/>
              <a:gd name="connsiteY0" fmla="*/ 141668 h 6858000"/>
              <a:gd name="connsiteX1" fmla="*/ 141668 w 12192000"/>
              <a:gd name="connsiteY1" fmla="*/ 6716332 h 6858000"/>
              <a:gd name="connsiteX2" fmla="*/ 12048186 w 12192000"/>
              <a:gd name="connsiteY2" fmla="*/ 6716332 h 6858000"/>
              <a:gd name="connsiteX3" fmla="*/ 12048186 w 12192000"/>
              <a:gd name="connsiteY3" fmla="*/ 14166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41668" y="141668"/>
                </a:moveTo>
                <a:lnTo>
                  <a:pt x="141668" y="6716332"/>
                </a:lnTo>
                <a:lnTo>
                  <a:pt x="12048186" y="6716332"/>
                </a:lnTo>
                <a:lnTo>
                  <a:pt x="12048186" y="141668"/>
                </a:lnTo>
                <a:close/>
                <a:moveTo>
                  <a:pt x="0" y="0"/>
                </a:moveTo>
                <a:lnTo>
                  <a:pt x="12192000" y="0"/>
                </a:lnTo>
                <a:lnTo>
                  <a:pt x="12192000"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2250" dirty="0"/>
          </a:p>
        </p:txBody>
      </p:sp>
    </p:spTree>
    <p:extLst>
      <p:ext uri="{BB962C8B-B14F-4D97-AF65-F5344CB8AC3E}">
        <p14:creationId xmlns:p14="http://schemas.microsoft.com/office/powerpoint/2010/main" val="1445927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7_Titre et sous-titre">
    <p:bg>
      <p:bgPr>
        <a:solidFill>
          <a:srgbClr val="03182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032A43-FD05-48B6-9F27-FED62041156D}"/>
              </a:ext>
            </a:extLst>
          </p:cNvPr>
          <p:cNvSpPr/>
          <p:nvPr userDrawn="1"/>
        </p:nvSpPr>
        <p:spPr>
          <a:xfrm>
            <a:off x="0" y="4517572"/>
            <a:ext cx="5713810" cy="625928"/>
          </a:xfrm>
          <a:prstGeom prst="rect">
            <a:avLst/>
          </a:prstGeom>
          <a:solidFill>
            <a:srgbClr val="031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7" name="Rectangle 6">
            <a:extLst>
              <a:ext uri="{FF2B5EF4-FFF2-40B4-BE49-F238E27FC236}">
                <a16:creationId xmlns:a16="http://schemas.microsoft.com/office/drawing/2014/main" id="{91D0CCFF-8739-FA4F-94BD-99ABCCD84010}"/>
              </a:ext>
            </a:extLst>
          </p:cNvPr>
          <p:cNvSpPr/>
          <p:nvPr userDrawn="1"/>
        </p:nvSpPr>
        <p:spPr>
          <a:xfrm>
            <a:off x="106251" y="106251"/>
            <a:ext cx="8929889" cy="736946"/>
          </a:xfrm>
          <a:prstGeom prst="rect">
            <a:avLst/>
          </a:prstGeom>
          <a:solidFill>
            <a:srgbClr val="03182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2250" b="0" i="0" cap="all" baseline="0" dirty="0">
              <a:latin typeface="LVMH" charset="0"/>
              <a:ea typeface="LVMH" charset="0"/>
              <a:cs typeface="LVMH" charset="0"/>
            </a:endParaRPr>
          </a:p>
        </p:txBody>
      </p:sp>
      <p:sp>
        <p:nvSpPr>
          <p:cNvPr id="5" name="Espace réservé du texte 12"/>
          <p:cNvSpPr>
            <a:spLocks noGrp="1"/>
          </p:cNvSpPr>
          <p:nvPr>
            <p:ph type="body" sz="quarter" idx="15" hasCustomPrompt="1"/>
          </p:nvPr>
        </p:nvSpPr>
        <p:spPr>
          <a:xfrm>
            <a:off x="266696" y="1530707"/>
            <a:ext cx="5219507" cy="578235"/>
          </a:xfrm>
        </p:spPr>
        <p:txBody>
          <a:bodyPr anchor="t" anchorCtr="0"/>
          <a:lstStyle>
            <a:lvl1pPr marL="0" indent="0" algn="ctr">
              <a:lnSpc>
                <a:spcPts val="3563"/>
              </a:lnSpc>
              <a:buFontTx/>
              <a:buNone/>
              <a:defRPr sz="4125" b="0" i="0" cap="all" spc="53" baseline="0">
                <a:solidFill>
                  <a:schemeClr val="tx2"/>
                </a:solidFill>
                <a:latin typeface="LVMH" charset="0"/>
                <a:ea typeface="LVMH" charset="0"/>
                <a:cs typeface="LVMH" charset="0"/>
              </a:defRPr>
            </a:lvl1pPr>
          </a:lstStyle>
          <a:p>
            <a:pPr lvl="0"/>
            <a:r>
              <a:rPr lang="en-US" noProof="0" dirty="0"/>
              <a:t>presentation</a:t>
            </a:r>
          </a:p>
        </p:txBody>
      </p:sp>
      <p:sp>
        <p:nvSpPr>
          <p:cNvPr id="6" name="Espace réservé du texte 12"/>
          <p:cNvSpPr>
            <a:spLocks noGrp="1"/>
          </p:cNvSpPr>
          <p:nvPr>
            <p:ph type="body" sz="quarter" idx="16" hasCustomPrompt="1"/>
          </p:nvPr>
        </p:nvSpPr>
        <p:spPr>
          <a:xfrm>
            <a:off x="266696" y="2454813"/>
            <a:ext cx="5219507" cy="553998"/>
          </a:xfrm>
        </p:spPr>
        <p:txBody>
          <a:bodyPr anchor="t" anchorCtr="0"/>
          <a:lstStyle>
            <a:lvl1pPr marL="0" indent="0" algn="ctr">
              <a:lnSpc>
                <a:spcPts val="3563"/>
              </a:lnSpc>
              <a:buFontTx/>
              <a:buNone/>
              <a:defRPr sz="3300" b="0" i="0" cap="all" spc="53" baseline="0">
                <a:solidFill>
                  <a:schemeClr val="accent4"/>
                </a:solidFill>
                <a:latin typeface="LVMH" charset="0"/>
                <a:ea typeface="LVMH" charset="0"/>
                <a:cs typeface="LVMH" charset="0"/>
              </a:defRPr>
            </a:lvl1pPr>
          </a:lstStyle>
          <a:p>
            <a:pPr lvl="0"/>
            <a:r>
              <a:rPr lang="en-US" noProof="0" dirty="0"/>
              <a:t>presentation subtitle</a:t>
            </a:r>
          </a:p>
        </p:txBody>
      </p:sp>
      <p:pic>
        <p:nvPicPr>
          <p:cNvPr id="1026" name="Picture 2" descr="Image result for lvmh building">
            <a:extLst>
              <a:ext uri="{FF2B5EF4-FFF2-40B4-BE49-F238E27FC236}">
                <a16:creationId xmlns:a16="http://schemas.microsoft.com/office/drawing/2014/main" id="{2CE9BE7E-9601-476F-80E8-0320C4E8285E}"/>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313" r="-2587" b="17726"/>
          <a:stretch/>
        </p:blipFill>
        <p:spPr bwMode="auto">
          <a:xfrm>
            <a:off x="5713810" y="0"/>
            <a:ext cx="343019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Forme libre : forme 13">
            <a:extLst>
              <a:ext uri="{FF2B5EF4-FFF2-40B4-BE49-F238E27FC236}">
                <a16:creationId xmlns:a16="http://schemas.microsoft.com/office/drawing/2014/main" id="{7F3D1E5E-12D4-1B4D-B78A-9A2472301DDD}"/>
              </a:ext>
            </a:extLst>
          </p:cNvPr>
          <p:cNvSpPr/>
          <p:nvPr userDrawn="1"/>
        </p:nvSpPr>
        <p:spPr>
          <a:xfrm>
            <a:off x="0" y="0"/>
            <a:ext cx="9144000" cy="5143500"/>
          </a:xfrm>
          <a:custGeom>
            <a:avLst/>
            <a:gdLst>
              <a:gd name="connsiteX0" fmla="*/ 141668 w 12192000"/>
              <a:gd name="connsiteY0" fmla="*/ 141668 h 6858000"/>
              <a:gd name="connsiteX1" fmla="*/ 141668 w 12192000"/>
              <a:gd name="connsiteY1" fmla="*/ 6716332 h 6858000"/>
              <a:gd name="connsiteX2" fmla="*/ 12048186 w 12192000"/>
              <a:gd name="connsiteY2" fmla="*/ 6716332 h 6858000"/>
              <a:gd name="connsiteX3" fmla="*/ 12048186 w 12192000"/>
              <a:gd name="connsiteY3" fmla="*/ 14166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41668" y="141668"/>
                </a:moveTo>
                <a:lnTo>
                  <a:pt x="141668" y="6716332"/>
                </a:lnTo>
                <a:lnTo>
                  <a:pt x="12048186" y="6716332"/>
                </a:lnTo>
                <a:lnTo>
                  <a:pt x="12048186" y="141668"/>
                </a:lnTo>
                <a:close/>
                <a:moveTo>
                  <a:pt x="0" y="0"/>
                </a:moveTo>
                <a:lnTo>
                  <a:pt x="12192000" y="0"/>
                </a:lnTo>
                <a:lnTo>
                  <a:pt x="12192000"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2250" dirty="0"/>
          </a:p>
        </p:txBody>
      </p:sp>
      <p:pic>
        <p:nvPicPr>
          <p:cNvPr id="8" name="Image 3">
            <a:extLst>
              <a:ext uri="{FF2B5EF4-FFF2-40B4-BE49-F238E27FC236}">
                <a16:creationId xmlns:a16="http://schemas.microsoft.com/office/drawing/2014/main" id="{04192433-B0E3-413B-96A3-068B142EBE64}"/>
              </a:ext>
            </a:extLst>
          </p:cNvPr>
          <p:cNvPicPr>
            <a:picLocks noChangeAspect="1"/>
          </p:cNvPicPr>
          <p:nvPr userDrawn="1"/>
        </p:nvPicPr>
        <p:blipFill>
          <a:blip r:embed="rId3"/>
          <a:stretch>
            <a:fillRect/>
          </a:stretch>
        </p:blipFill>
        <p:spPr>
          <a:xfrm>
            <a:off x="2640706" y="4699571"/>
            <a:ext cx="471488" cy="109538"/>
          </a:xfrm>
          <a:prstGeom prst="rect">
            <a:avLst/>
          </a:prstGeom>
        </p:spPr>
      </p:pic>
      <p:cxnSp>
        <p:nvCxnSpPr>
          <p:cNvPr id="4" name="Straight Connector 3">
            <a:extLst>
              <a:ext uri="{FF2B5EF4-FFF2-40B4-BE49-F238E27FC236}">
                <a16:creationId xmlns:a16="http://schemas.microsoft.com/office/drawing/2014/main" id="{AE837642-09C1-4DCE-91FF-A2BB6963A2A5}"/>
              </a:ext>
            </a:extLst>
          </p:cNvPr>
          <p:cNvCxnSpPr/>
          <p:nvPr userDrawn="1"/>
        </p:nvCxnSpPr>
        <p:spPr>
          <a:xfrm>
            <a:off x="2043693" y="2224768"/>
            <a:ext cx="166551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0998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8_Titre et sous-titre">
    <p:bg>
      <p:bgPr>
        <a:solidFill>
          <a:srgbClr val="002356"/>
        </a:solidFill>
        <a:effectLst/>
      </p:bgPr>
    </p:bg>
    <p:spTree>
      <p:nvGrpSpPr>
        <p:cNvPr id="1" name=""/>
        <p:cNvGrpSpPr/>
        <p:nvPr/>
      </p:nvGrpSpPr>
      <p:grpSpPr>
        <a:xfrm>
          <a:off x="0" y="0"/>
          <a:ext cx="0" cy="0"/>
          <a:chOff x="0" y="0"/>
          <a:chExt cx="0" cy="0"/>
        </a:xfrm>
      </p:grpSpPr>
      <p:sp>
        <p:nvSpPr>
          <p:cNvPr id="5" name="Espace réservé du texte 12"/>
          <p:cNvSpPr>
            <a:spLocks noGrp="1"/>
          </p:cNvSpPr>
          <p:nvPr>
            <p:ph type="body" sz="quarter" idx="15" hasCustomPrompt="1"/>
          </p:nvPr>
        </p:nvSpPr>
        <p:spPr>
          <a:xfrm>
            <a:off x="1961737" y="1891280"/>
            <a:ext cx="5219507" cy="578235"/>
          </a:xfrm>
        </p:spPr>
        <p:txBody>
          <a:bodyPr anchor="b" anchorCtr="0"/>
          <a:lstStyle>
            <a:lvl1pPr marL="0" indent="0" algn="ctr">
              <a:lnSpc>
                <a:spcPts val="3563"/>
              </a:lnSpc>
              <a:buFontTx/>
              <a:buNone/>
              <a:defRPr sz="4125" b="0" i="0" cap="all" spc="53" baseline="0">
                <a:solidFill>
                  <a:srgbClr val="BAB0A9"/>
                </a:solidFill>
                <a:latin typeface="LVMH" charset="0"/>
                <a:ea typeface="LVMH" charset="0"/>
                <a:cs typeface="LVMH" charset="0"/>
              </a:defRPr>
            </a:lvl1pPr>
          </a:lstStyle>
          <a:p>
            <a:pPr lvl="0"/>
            <a:r>
              <a:rPr lang="fr-FR" dirty="0" err="1"/>
              <a:t>presentation</a:t>
            </a:r>
            <a:r>
              <a:rPr lang="fr-FR" dirty="0"/>
              <a:t> </a:t>
            </a:r>
            <a:r>
              <a:rPr lang="fr-FR" dirty="0" err="1"/>
              <a:t>title</a:t>
            </a:r>
            <a:endParaRPr lang="fr-FR" dirty="0"/>
          </a:p>
        </p:txBody>
      </p:sp>
      <p:sp>
        <p:nvSpPr>
          <p:cNvPr id="6" name="Espace réservé du texte 12"/>
          <p:cNvSpPr>
            <a:spLocks noGrp="1"/>
          </p:cNvSpPr>
          <p:nvPr>
            <p:ph type="body" sz="quarter" idx="16" hasCustomPrompt="1"/>
          </p:nvPr>
        </p:nvSpPr>
        <p:spPr>
          <a:xfrm>
            <a:off x="1961737" y="2389500"/>
            <a:ext cx="5219507" cy="1039900"/>
          </a:xfrm>
        </p:spPr>
        <p:txBody>
          <a:bodyPr anchor="t" anchorCtr="0"/>
          <a:lstStyle>
            <a:lvl1pPr marL="0" indent="0" algn="ctr">
              <a:lnSpc>
                <a:spcPts val="3563"/>
              </a:lnSpc>
              <a:buFontTx/>
              <a:buNone/>
              <a:defRPr sz="4125" b="0" i="0" cap="all" spc="53" baseline="0">
                <a:solidFill>
                  <a:srgbClr val="FFFFFF"/>
                </a:solidFill>
                <a:latin typeface="LVMH" charset="0"/>
                <a:ea typeface="LVMH" charset="0"/>
                <a:cs typeface="LVMH" charset="0"/>
              </a:defRPr>
            </a:lvl1pPr>
          </a:lstStyle>
          <a:p>
            <a:pPr lvl="0"/>
            <a:r>
              <a:rPr lang="fr-FR" dirty="0" err="1"/>
              <a:t>presentation</a:t>
            </a:r>
            <a:r>
              <a:rPr lang="fr-FR" dirty="0"/>
              <a:t> </a:t>
            </a:r>
            <a:r>
              <a:rPr lang="fr-FR" dirty="0" err="1"/>
              <a:t>subtitle</a:t>
            </a:r>
            <a:endParaRPr lang="fr-FR" dirty="0"/>
          </a:p>
        </p:txBody>
      </p:sp>
    </p:spTree>
    <p:extLst>
      <p:ext uri="{BB962C8B-B14F-4D97-AF65-F5344CB8AC3E}">
        <p14:creationId xmlns:p14="http://schemas.microsoft.com/office/powerpoint/2010/main" val="3884615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9_Titre et sous-titre">
    <p:bg>
      <p:bgPr>
        <a:solidFill>
          <a:srgbClr val="9B8D8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E0D53A-BCC7-924F-94E1-96F9E8F3B452}"/>
              </a:ext>
            </a:extLst>
          </p:cNvPr>
          <p:cNvSpPr/>
          <p:nvPr userDrawn="1"/>
        </p:nvSpPr>
        <p:spPr>
          <a:xfrm>
            <a:off x="106251" y="106251"/>
            <a:ext cx="8929889" cy="826887"/>
          </a:xfrm>
          <a:prstGeom prst="rect">
            <a:avLst/>
          </a:prstGeom>
          <a:solidFill>
            <a:srgbClr val="9B8D8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2250" b="0" i="0" cap="all" baseline="0" dirty="0">
              <a:latin typeface="LVMH" charset="0"/>
              <a:ea typeface="LVMH" charset="0"/>
              <a:cs typeface="LVMH" charset="0"/>
            </a:endParaRPr>
          </a:p>
        </p:txBody>
      </p:sp>
      <p:sp>
        <p:nvSpPr>
          <p:cNvPr id="5" name="Espace réservé du texte 12"/>
          <p:cNvSpPr>
            <a:spLocks noGrp="1"/>
          </p:cNvSpPr>
          <p:nvPr>
            <p:ph type="body" sz="quarter" idx="15" hasCustomPrompt="1"/>
          </p:nvPr>
        </p:nvSpPr>
        <p:spPr>
          <a:xfrm>
            <a:off x="1961737" y="1891280"/>
            <a:ext cx="5219507" cy="578235"/>
          </a:xfrm>
        </p:spPr>
        <p:txBody>
          <a:bodyPr anchor="b" anchorCtr="0"/>
          <a:lstStyle>
            <a:lvl1pPr marL="0" indent="0" algn="ctr">
              <a:lnSpc>
                <a:spcPts val="3563"/>
              </a:lnSpc>
              <a:buFontTx/>
              <a:buNone/>
              <a:defRPr sz="4125" b="0" i="0" cap="all" spc="53" baseline="0">
                <a:solidFill>
                  <a:srgbClr val="002356"/>
                </a:solidFill>
                <a:latin typeface="LVMH" charset="0"/>
                <a:ea typeface="LVMH" charset="0"/>
                <a:cs typeface="LVMH" charset="0"/>
              </a:defRPr>
            </a:lvl1pPr>
          </a:lstStyle>
          <a:p>
            <a:pPr lvl="0"/>
            <a:r>
              <a:rPr lang="fr-FR" dirty="0" err="1"/>
              <a:t>presentation</a:t>
            </a:r>
            <a:r>
              <a:rPr lang="fr-FR" dirty="0"/>
              <a:t> </a:t>
            </a:r>
            <a:r>
              <a:rPr lang="fr-FR" dirty="0" err="1"/>
              <a:t>title</a:t>
            </a:r>
            <a:endParaRPr lang="fr-FR" dirty="0"/>
          </a:p>
        </p:txBody>
      </p:sp>
      <p:sp>
        <p:nvSpPr>
          <p:cNvPr id="6" name="Espace réservé du texte 12"/>
          <p:cNvSpPr>
            <a:spLocks noGrp="1"/>
          </p:cNvSpPr>
          <p:nvPr>
            <p:ph type="body" sz="quarter" idx="16" hasCustomPrompt="1"/>
          </p:nvPr>
        </p:nvSpPr>
        <p:spPr>
          <a:xfrm>
            <a:off x="1961737" y="2389500"/>
            <a:ext cx="5219507" cy="1039900"/>
          </a:xfrm>
        </p:spPr>
        <p:txBody>
          <a:bodyPr anchor="t" anchorCtr="0"/>
          <a:lstStyle>
            <a:lvl1pPr marL="0" indent="0" algn="ctr">
              <a:lnSpc>
                <a:spcPts val="3563"/>
              </a:lnSpc>
              <a:buFontTx/>
              <a:buNone/>
              <a:defRPr sz="4125" b="0" i="0" cap="all" spc="53" baseline="0">
                <a:solidFill>
                  <a:srgbClr val="FFFFFF"/>
                </a:solidFill>
                <a:latin typeface="LVMH" charset="0"/>
                <a:ea typeface="LVMH" charset="0"/>
                <a:cs typeface="LVMH" charset="0"/>
              </a:defRPr>
            </a:lvl1pPr>
          </a:lstStyle>
          <a:p>
            <a:pPr lvl="0"/>
            <a:r>
              <a:rPr lang="fr-FR" dirty="0" err="1"/>
              <a:t>presentation</a:t>
            </a:r>
            <a:r>
              <a:rPr lang="fr-FR" dirty="0"/>
              <a:t> </a:t>
            </a:r>
            <a:r>
              <a:rPr lang="fr-FR" dirty="0" err="1"/>
              <a:t>subtitle</a:t>
            </a:r>
            <a:endParaRPr lang="fr-FR" dirty="0"/>
          </a:p>
        </p:txBody>
      </p:sp>
      <p:sp>
        <p:nvSpPr>
          <p:cNvPr id="9" name="Forme libre : forme 13">
            <a:extLst>
              <a:ext uri="{FF2B5EF4-FFF2-40B4-BE49-F238E27FC236}">
                <a16:creationId xmlns:a16="http://schemas.microsoft.com/office/drawing/2014/main" id="{24841B19-7D85-1E43-938F-5AD0FEFED886}"/>
              </a:ext>
            </a:extLst>
          </p:cNvPr>
          <p:cNvSpPr/>
          <p:nvPr userDrawn="1"/>
        </p:nvSpPr>
        <p:spPr>
          <a:xfrm>
            <a:off x="0" y="0"/>
            <a:ext cx="9144000" cy="5143500"/>
          </a:xfrm>
          <a:custGeom>
            <a:avLst/>
            <a:gdLst>
              <a:gd name="connsiteX0" fmla="*/ 141668 w 12192000"/>
              <a:gd name="connsiteY0" fmla="*/ 141668 h 6858000"/>
              <a:gd name="connsiteX1" fmla="*/ 141668 w 12192000"/>
              <a:gd name="connsiteY1" fmla="*/ 6716332 h 6858000"/>
              <a:gd name="connsiteX2" fmla="*/ 12048186 w 12192000"/>
              <a:gd name="connsiteY2" fmla="*/ 6716332 h 6858000"/>
              <a:gd name="connsiteX3" fmla="*/ 12048186 w 12192000"/>
              <a:gd name="connsiteY3" fmla="*/ 14166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41668" y="141668"/>
                </a:moveTo>
                <a:lnTo>
                  <a:pt x="141668" y="6716332"/>
                </a:lnTo>
                <a:lnTo>
                  <a:pt x="12048186" y="6716332"/>
                </a:lnTo>
                <a:lnTo>
                  <a:pt x="12048186" y="141668"/>
                </a:lnTo>
                <a:close/>
                <a:moveTo>
                  <a:pt x="0" y="0"/>
                </a:moveTo>
                <a:lnTo>
                  <a:pt x="12192000" y="0"/>
                </a:lnTo>
                <a:lnTo>
                  <a:pt x="12192000"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fr-FR" sz="2250" dirty="0"/>
          </a:p>
        </p:txBody>
      </p:sp>
    </p:spTree>
    <p:extLst>
      <p:ext uri="{BB962C8B-B14F-4D97-AF65-F5344CB8AC3E}">
        <p14:creationId xmlns:p14="http://schemas.microsoft.com/office/powerpoint/2010/main" val="7921574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0_Titre et sous-titre">
    <p:bg>
      <p:bgPr>
        <a:solidFill>
          <a:srgbClr val="BAB0A9"/>
        </a:solidFill>
        <a:effectLst/>
      </p:bgPr>
    </p:bg>
    <p:spTree>
      <p:nvGrpSpPr>
        <p:cNvPr id="1" name=""/>
        <p:cNvGrpSpPr/>
        <p:nvPr/>
      </p:nvGrpSpPr>
      <p:grpSpPr>
        <a:xfrm>
          <a:off x="0" y="0"/>
          <a:ext cx="0" cy="0"/>
          <a:chOff x="0" y="0"/>
          <a:chExt cx="0" cy="0"/>
        </a:xfrm>
      </p:grpSpPr>
      <p:sp>
        <p:nvSpPr>
          <p:cNvPr id="5" name="Espace réservé du texte 12"/>
          <p:cNvSpPr>
            <a:spLocks noGrp="1"/>
          </p:cNvSpPr>
          <p:nvPr>
            <p:ph type="body" sz="quarter" idx="15" hasCustomPrompt="1"/>
          </p:nvPr>
        </p:nvSpPr>
        <p:spPr>
          <a:xfrm>
            <a:off x="1961737" y="1891280"/>
            <a:ext cx="5219507" cy="578235"/>
          </a:xfrm>
        </p:spPr>
        <p:txBody>
          <a:bodyPr anchor="b" anchorCtr="0"/>
          <a:lstStyle>
            <a:lvl1pPr marL="0" indent="0" algn="ctr">
              <a:lnSpc>
                <a:spcPts val="3563"/>
              </a:lnSpc>
              <a:buFontTx/>
              <a:buNone/>
              <a:defRPr sz="4125" b="0" i="0" cap="all" spc="53" baseline="0">
                <a:solidFill>
                  <a:srgbClr val="002356"/>
                </a:solidFill>
                <a:latin typeface="LVMH" charset="0"/>
                <a:ea typeface="LVMH" charset="0"/>
                <a:cs typeface="LVMH" charset="0"/>
              </a:defRPr>
            </a:lvl1pPr>
          </a:lstStyle>
          <a:p>
            <a:pPr lvl="0"/>
            <a:r>
              <a:rPr lang="fr-FR" dirty="0" err="1"/>
              <a:t>presentation</a:t>
            </a:r>
            <a:r>
              <a:rPr lang="fr-FR" dirty="0"/>
              <a:t> </a:t>
            </a:r>
            <a:r>
              <a:rPr lang="fr-FR" dirty="0" err="1"/>
              <a:t>title</a:t>
            </a:r>
            <a:endParaRPr lang="fr-FR" dirty="0"/>
          </a:p>
        </p:txBody>
      </p:sp>
      <p:sp>
        <p:nvSpPr>
          <p:cNvPr id="6" name="Espace réservé du texte 12"/>
          <p:cNvSpPr>
            <a:spLocks noGrp="1"/>
          </p:cNvSpPr>
          <p:nvPr>
            <p:ph type="body" sz="quarter" idx="16" hasCustomPrompt="1"/>
          </p:nvPr>
        </p:nvSpPr>
        <p:spPr>
          <a:xfrm>
            <a:off x="1961737" y="2389500"/>
            <a:ext cx="5219507" cy="1039900"/>
          </a:xfrm>
        </p:spPr>
        <p:txBody>
          <a:bodyPr anchor="t" anchorCtr="0"/>
          <a:lstStyle>
            <a:lvl1pPr marL="0" indent="0" algn="ctr">
              <a:lnSpc>
                <a:spcPts val="3563"/>
              </a:lnSpc>
              <a:buFontTx/>
              <a:buNone/>
              <a:defRPr sz="4125" b="0" i="0" cap="all" spc="53" baseline="0">
                <a:solidFill>
                  <a:srgbClr val="FFFFFF"/>
                </a:solidFill>
                <a:latin typeface="LVMH" charset="0"/>
                <a:ea typeface="LVMH" charset="0"/>
                <a:cs typeface="LVMH" charset="0"/>
              </a:defRPr>
            </a:lvl1pPr>
          </a:lstStyle>
          <a:p>
            <a:pPr lvl="0"/>
            <a:r>
              <a:rPr lang="fr-FR" dirty="0" err="1"/>
              <a:t>presentation</a:t>
            </a:r>
            <a:r>
              <a:rPr lang="fr-FR" dirty="0"/>
              <a:t> </a:t>
            </a:r>
            <a:r>
              <a:rPr lang="fr-FR" dirty="0" err="1"/>
              <a:t>subtitle</a:t>
            </a:r>
            <a:endParaRPr lang="fr-FR" dirty="0"/>
          </a:p>
        </p:txBody>
      </p:sp>
    </p:spTree>
    <p:extLst>
      <p:ext uri="{BB962C8B-B14F-4D97-AF65-F5344CB8AC3E}">
        <p14:creationId xmlns:p14="http://schemas.microsoft.com/office/powerpoint/2010/main" val="38894762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1_Titre et sous-titre">
    <p:bg>
      <p:bgPr>
        <a:solidFill>
          <a:srgbClr val="D8D2CF"/>
        </a:solidFill>
        <a:effectLst/>
      </p:bgPr>
    </p:bg>
    <p:spTree>
      <p:nvGrpSpPr>
        <p:cNvPr id="1" name=""/>
        <p:cNvGrpSpPr/>
        <p:nvPr/>
      </p:nvGrpSpPr>
      <p:grpSpPr>
        <a:xfrm>
          <a:off x="0" y="0"/>
          <a:ext cx="0" cy="0"/>
          <a:chOff x="0" y="0"/>
          <a:chExt cx="0" cy="0"/>
        </a:xfrm>
      </p:grpSpPr>
      <p:sp>
        <p:nvSpPr>
          <p:cNvPr id="5" name="Espace réservé du texte 12"/>
          <p:cNvSpPr>
            <a:spLocks noGrp="1"/>
          </p:cNvSpPr>
          <p:nvPr>
            <p:ph type="body" sz="quarter" idx="15" hasCustomPrompt="1"/>
          </p:nvPr>
        </p:nvSpPr>
        <p:spPr>
          <a:xfrm>
            <a:off x="1961737" y="1891280"/>
            <a:ext cx="5219507" cy="578235"/>
          </a:xfrm>
        </p:spPr>
        <p:txBody>
          <a:bodyPr anchor="b" anchorCtr="0"/>
          <a:lstStyle>
            <a:lvl1pPr marL="0" indent="0" algn="ctr">
              <a:lnSpc>
                <a:spcPts val="3563"/>
              </a:lnSpc>
              <a:buFontTx/>
              <a:buNone/>
              <a:defRPr sz="4125" b="0" i="0" cap="all" spc="53" baseline="0">
                <a:solidFill>
                  <a:srgbClr val="9B8D84"/>
                </a:solidFill>
                <a:latin typeface="LVMH" charset="0"/>
                <a:ea typeface="LVMH" charset="0"/>
                <a:cs typeface="LVMH" charset="0"/>
              </a:defRPr>
            </a:lvl1pPr>
          </a:lstStyle>
          <a:p>
            <a:pPr lvl="0"/>
            <a:r>
              <a:rPr lang="fr-FR" dirty="0" err="1"/>
              <a:t>presentation</a:t>
            </a:r>
            <a:r>
              <a:rPr lang="fr-FR" dirty="0"/>
              <a:t> </a:t>
            </a:r>
            <a:r>
              <a:rPr lang="fr-FR" dirty="0" err="1"/>
              <a:t>title</a:t>
            </a:r>
            <a:endParaRPr lang="fr-FR" dirty="0"/>
          </a:p>
        </p:txBody>
      </p:sp>
      <p:sp>
        <p:nvSpPr>
          <p:cNvPr id="6" name="Espace réservé du texte 12"/>
          <p:cNvSpPr>
            <a:spLocks noGrp="1"/>
          </p:cNvSpPr>
          <p:nvPr>
            <p:ph type="body" sz="quarter" idx="16" hasCustomPrompt="1"/>
          </p:nvPr>
        </p:nvSpPr>
        <p:spPr>
          <a:xfrm>
            <a:off x="1961737" y="2389500"/>
            <a:ext cx="5219507" cy="1039900"/>
          </a:xfrm>
        </p:spPr>
        <p:txBody>
          <a:bodyPr anchor="t" anchorCtr="0"/>
          <a:lstStyle>
            <a:lvl1pPr marL="0" indent="0" algn="ctr">
              <a:lnSpc>
                <a:spcPts val="3563"/>
              </a:lnSpc>
              <a:buFontTx/>
              <a:buNone/>
              <a:defRPr sz="4125" b="0" i="0" cap="all" spc="53" baseline="0">
                <a:solidFill>
                  <a:srgbClr val="FFFFFF"/>
                </a:solidFill>
                <a:latin typeface="LVMH" charset="0"/>
                <a:ea typeface="LVMH" charset="0"/>
                <a:cs typeface="LVMH" charset="0"/>
              </a:defRPr>
            </a:lvl1pPr>
          </a:lstStyle>
          <a:p>
            <a:pPr lvl="0"/>
            <a:r>
              <a:rPr lang="fr-FR" dirty="0" err="1"/>
              <a:t>presentation</a:t>
            </a:r>
            <a:r>
              <a:rPr lang="fr-FR" dirty="0"/>
              <a:t> </a:t>
            </a:r>
            <a:r>
              <a:rPr lang="fr-FR" dirty="0" err="1"/>
              <a:t>subtitle</a:t>
            </a:r>
            <a:endParaRPr lang="fr-FR" dirty="0"/>
          </a:p>
        </p:txBody>
      </p:sp>
    </p:spTree>
    <p:extLst>
      <p:ext uri="{BB962C8B-B14F-4D97-AF65-F5344CB8AC3E}">
        <p14:creationId xmlns:p14="http://schemas.microsoft.com/office/powerpoint/2010/main" val="528913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re et sous-titre">
    <p:bg>
      <p:bgPr>
        <a:solidFill>
          <a:schemeClr val="bg1"/>
        </a:solidFill>
        <a:effectLst/>
      </p:bgPr>
    </p:bg>
    <p:spTree>
      <p:nvGrpSpPr>
        <p:cNvPr id="1" name=""/>
        <p:cNvGrpSpPr/>
        <p:nvPr/>
      </p:nvGrpSpPr>
      <p:grpSpPr>
        <a:xfrm>
          <a:off x="0" y="0"/>
          <a:ext cx="0" cy="0"/>
          <a:chOff x="0" y="0"/>
          <a:chExt cx="0" cy="0"/>
        </a:xfrm>
      </p:grpSpPr>
      <p:sp>
        <p:nvSpPr>
          <p:cNvPr id="11" name="Espace réservé du texte 12">
            <a:extLst>
              <a:ext uri="{FF2B5EF4-FFF2-40B4-BE49-F238E27FC236}">
                <a16:creationId xmlns:a16="http://schemas.microsoft.com/office/drawing/2014/main" id="{E05EEBA2-787A-BD40-82FE-38A359D55074}"/>
              </a:ext>
            </a:extLst>
          </p:cNvPr>
          <p:cNvSpPr>
            <a:spLocks noGrp="1"/>
          </p:cNvSpPr>
          <p:nvPr>
            <p:ph type="body" sz="quarter" idx="17" hasCustomPrompt="1"/>
          </p:nvPr>
        </p:nvSpPr>
        <p:spPr>
          <a:xfrm>
            <a:off x="1961737" y="1914940"/>
            <a:ext cx="5219507" cy="578235"/>
          </a:xfrm>
        </p:spPr>
        <p:txBody>
          <a:bodyPr anchor="ctr" anchorCtr="0"/>
          <a:lstStyle>
            <a:lvl1pPr marL="0" indent="0" algn="ctr">
              <a:lnSpc>
                <a:spcPts val="3563"/>
              </a:lnSpc>
              <a:buFontTx/>
              <a:buNone/>
              <a:defRPr sz="4125" b="0" i="1" cap="all" spc="53" baseline="0">
                <a:solidFill>
                  <a:srgbClr val="FFFFFF"/>
                </a:solidFill>
                <a:latin typeface="LVMH" charset="0"/>
                <a:ea typeface="LVMH" charset="0"/>
                <a:cs typeface="LVMH" charset="0"/>
              </a:defRPr>
            </a:lvl1pPr>
          </a:lstStyle>
          <a:p>
            <a:pPr lvl="0"/>
            <a:r>
              <a:rPr lang="fr-FR" dirty="0"/>
              <a:t>DELIVER</a:t>
            </a:r>
          </a:p>
        </p:txBody>
      </p:sp>
      <p:sp>
        <p:nvSpPr>
          <p:cNvPr id="12" name="Espace réservé du texte 12">
            <a:extLst>
              <a:ext uri="{FF2B5EF4-FFF2-40B4-BE49-F238E27FC236}">
                <a16:creationId xmlns:a16="http://schemas.microsoft.com/office/drawing/2014/main" id="{24D42E4B-FC16-4343-9B4C-EC5609FB134C}"/>
              </a:ext>
            </a:extLst>
          </p:cNvPr>
          <p:cNvSpPr>
            <a:spLocks noGrp="1"/>
          </p:cNvSpPr>
          <p:nvPr>
            <p:ph type="body" sz="quarter" idx="18" hasCustomPrompt="1"/>
          </p:nvPr>
        </p:nvSpPr>
        <p:spPr>
          <a:xfrm>
            <a:off x="1961737" y="2365840"/>
            <a:ext cx="5219507" cy="578235"/>
          </a:xfrm>
        </p:spPr>
        <p:txBody>
          <a:bodyPr anchor="ctr" anchorCtr="0"/>
          <a:lstStyle>
            <a:lvl1pPr marL="0" indent="0" algn="ctr">
              <a:lnSpc>
                <a:spcPts val="3563"/>
              </a:lnSpc>
              <a:buFontTx/>
              <a:buNone/>
              <a:defRPr sz="4125" b="0" i="0" cap="all" spc="53" baseline="0">
                <a:solidFill>
                  <a:srgbClr val="0045C0"/>
                </a:solidFill>
                <a:latin typeface="LVMH" charset="0"/>
                <a:ea typeface="LVMH" charset="0"/>
                <a:cs typeface="LVMH" charset="0"/>
              </a:defRPr>
            </a:lvl1pPr>
          </a:lstStyle>
          <a:p>
            <a:pPr lvl="0"/>
            <a:r>
              <a:rPr lang="fr-FR" dirty="0"/>
              <a:t>EXCELLENCE</a:t>
            </a:r>
          </a:p>
        </p:txBody>
      </p:sp>
    </p:spTree>
    <p:extLst>
      <p:ext uri="{BB962C8B-B14F-4D97-AF65-F5344CB8AC3E}">
        <p14:creationId xmlns:p14="http://schemas.microsoft.com/office/powerpoint/2010/main" val="14923725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re et sous-titr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8821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24B94A2-ADEF-49E0-B1BB-B9A1EBFA8D69}"/>
              </a:ext>
            </a:extLst>
          </p:cNvPr>
          <p:cNvGrpSpPr/>
          <p:nvPr userDrawn="1"/>
        </p:nvGrpSpPr>
        <p:grpSpPr>
          <a:xfrm>
            <a:off x="-1" y="-1"/>
            <a:ext cx="9144001" cy="5143501"/>
            <a:chOff x="-1" y="-1"/>
            <a:chExt cx="12192001" cy="6858001"/>
          </a:xfrm>
        </p:grpSpPr>
        <p:pic>
          <p:nvPicPr>
            <p:cNvPr id="5" name="Image 6">
              <a:extLst>
                <a:ext uri="{FF2B5EF4-FFF2-40B4-BE49-F238E27FC236}">
                  <a16:creationId xmlns:a16="http://schemas.microsoft.com/office/drawing/2014/main" id="{1391BA95-48FC-4AF4-9326-59D20975FAB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5313"/>
            <a:stretch/>
          </p:blipFill>
          <p:spPr>
            <a:xfrm>
              <a:off x="-1" y="-1"/>
              <a:ext cx="12192001" cy="6858001"/>
            </a:xfrm>
            <a:prstGeom prst="rect">
              <a:avLst/>
            </a:prstGeom>
          </p:spPr>
        </p:pic>
        <p:sp>
          <p:nvSpPr>
            <p:cNvPr id="3" name="Rectangle 2">
              <a:extLst>
                <a:ext uri="{FF2B5EF4-FFF2-40B4-BE49-F238E27FC236}">
                  <a16:creationId xmlns:a16="http://schemas.microsoft.com/office/drawing/2014/main" id="{FD3EDF75-96AE-4C52-A345-B6E87AF985DA}"/>
                </a:ext>
              </a:extLst>
            </p:cNvPr>
            <p:cNvSpPr/>
            <p:nvPr userDrawn="1"/>
          </p:nvSpPr>
          <p:spPr>
            <a:xfrm>
              <a:off x="0" y="0"/>
              <a:ext cx="11734799" cy="6858000"/>
            </a:xfrm>
            <a:prstGeom prst="rect">
              <a:avLst/>
            </a:prstGeom>
            <a:gradFill flip="none" rotWithShape="1">
              <a:gsLst>
                <a:gs pos="0">
                  <a:srgbClr val="FFFFFF"/>
                </a:gs>
                <a:gs pos="100000">
                  <a:srgbClr val="FFFFFF">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grpSp>
      <p:sp>
        <p:nvSpPr>
          <p:cNvPr id="2" name="Title 1">
            <a:extLst>
              <a:ext uri="{FF2B5EF4-FFF2-40B4-BE49-F238E27FC236}">
                <a16:creationId xmlns:a16="http://schemas.microsoft.com/office/drawing/2014/main" id="{FD5B9AC0-75B1-4599-8181-F6E06FE1EC48}"/>
              </a:ext>
            </a:extLst>
          </p:cNvPr>
          <p:cNvSpPr>
            <a:spLocks noGrp="1"/>
          </p:cNvSpPr>
          <p:nvPr>
            <p:ph type="title" hasCustomPrompt="1"/>
          </p:nvPr>
        </p:nvSpPr>
        <p:spPr>
          <a:xfrm>
            <a:off x="342900" y="110728"/>
            <a:ext cx="8465343" cy="354806"/>
          </a:xfrm>
          <a:prstGeom prst="rect">
            <a:avLst/>
          </a:prstGeom>
        </p:spPr>
        <p:txBody>
          <a:bodyPr lIns="0"/>
          <a:lstStyle>
            <a:lvl1pPr>
              <a:defRPr sz="2100" b="0" i="0">
                <a:latin typeface="LVMH" panose="020B0604020202020204" charset="0"/>
              </a:defRPr>
            </a:lvl1pPr>
          </a:lstStyle>
          <a:p>
            <a:r>
              <a:rPr lang="en-US" dirty="0"/>
              <a:t>CLICK TO EDIT MASTER TITLE STYLE</a:t>
            </a:r>
          </a:p>
        </p:txBody>
      </p:sp>
      <p:sp>
        <p:nvSpPr>
          <p:cNvPr id="4" name="Espace réservé du texte 8">
            <a:extLst>
              <a:ext uri="{FF2B5EF4-FFF2-40B4-BE49-F238E27FC236}">
                <a16:creationId xmlns:a16="http://schemas.microsoft.com/office/drawing/2014/main" id="{8D36D7B7-F52B-4E6B-973F-BFF1C5033727}"/>
              </a:ext>
            </a:extLst>
          </p:cNvPr>
          <p:cNvSpPr>
            <a:spLocks noGrp="1"/>
          </p:cNvSpPr>
          <p:nvPr>
            <p:ph type="body" sz="quarter" idx="13" hasCustomPrompt="1"/>
          </p:nvPr>
        </p:nvSpPr>
        <p:spPr>
          <a:xfrm>
            <a:off x="342901" y="837011"/>
            <a:ext cx="8465343" cy="892552"/>
          </a:xfrm>
          <a:prstGeom prst="rect">
            <a:avLst/>
          </a:prstGeom>
        </p:spPr>
        <p:txBody>
          <a:bodyPr/>
          <a:lstStyle>
            <a:lvl1pPr>
              <a:lnSpc>
                <a:spcPct val="100000"/>
              </a:lnSpc>
              <a:defRPr sz="1800" b="0" cap="none">
                <a:latin typeface="LVMH" panose="020B0604020202020204" charset="0"/>
              </a:defRPr>
            </a:lvl1pPr>
            <a:lvl2pPr marL="514350" marR="0" indent="-171450" algn="l" defTabSz="685783" rtl="0" eaLnBrk="1" fontAlgn="auto" latinLnBrk="0" hangingPunct="1">
              <a:lnSpc>
                <a:spcPct val="100000"/>
              </a:lnSpc>
              <a:spcBef>
                <a:spcPts val="0"/>
              </a:spcBef>
              <a:spcAft>
                <a:spcPts val="0"/>
              </a:spcAft>
              <a:buClrTx/>
              <a:buSzPct val="90000"/>
              <a:buFont typeface="LVMH" panose="020B0604020202020204" charset="0"/>
              <a:buChar char="–"/>
              <a:tabLst/>
              <a:defRPr sz="1650" b="0">
                <a:latin typeface="LVMH" panose="020B0604020202020204" charset="0"/>
              </a:defRPr>
            </a:lvl2pPr>
            <a:lvl3pPr marL="514350" indent="0">
              <a:lnSpc>
                <a:spcPct val="100000"/>
              </a:lnSpc>
              <a:buNone/>
              <a:defRPr sz="1500" b="0">
                <a:solidFill>
                  <a:schemeClr val="accent3"/>
                </a:solidFill>
                <a:latin typeface="LVMH" panose="020B0604020202020204" charset="0"/>
              </a:defRPr>
            </a:lvl3pPr>
            <a:lvl4pPr>
              <a:lnSpc>
                <a:spcPct val="110000"/>
              </a:lnSpc>
              <a:defRPr sz="1650"/>
            </a:lvl4pPr>
            <a:lvl5pPr>
              <a:lnSpc>
                <a:spcPct val="110000"/>
              </a:lnSpc>
              <a:defRPr sz="1650"/>
            </a:lvl5pPr>
          </a:lstStyle>
          <a:p>
            <a:pPr lvl="0"/>
            <a:r>
              <a:rPr lang="en-US" noProof="0" dirty="0" err="1"/>
              <a:t>Modifiez</a:t>
            </a:r>
            <a:r>
              <a:rPr lang="en-US" noProof="0" dirty="0"/>
              <a:t> les styles du </a:t>
            </a:r>
            <a:r>
              <a:rPr lang="en-US" noProof="0" dirty="0" err="1"/>
              <a:t>texte</a:t>
            </a:r>
            <a:r>
              <a:rPr lang="en-US" noProof="0" dirty="0"/>
              <a:t> du masque</a:t>
            </a:r>
          </a:p>
          <a:p>
            <a:pPr marL="132160" marR="0" lvl="1" indent="210741" algn="l" defTabSz="685783" rtl="0" eaLnBrk="1" fontAlgn="auto" latinLnBrk="0" hangingPunct="1">
              <a:lnSpc>
                <a:spcPct val="100000"/>
              </a:lnSpc>
              <a:spcBef>
                <a:spcPts val="0"/>
              </a:spcBef>
              <a:spcAft>
                <a:spcPts val="0"/>
              </a:spcAft>
              <a:buClrTx/>
              <a:buSzPct val="90000"/>
              <a:buFont typeface="LVMH" panose="020B0604020202020204" charset="0"/>
              <a:buChar char="–"/>
              <a:tabLst/>
              <a:defRPr/>
            </a:pPr>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p:txBody>
      </p:sp>
      <p:pic>
        <p:nvPicPr>
          <p:cNvPr id="6" name="Image 6">
            <a:extLst>
              <a:ext uri="{FF2B5EF4-FFF2-40B4-BE49-F238E27FC236}">
                <a16:creationId xmlns:a16="http://schemas.microsoft.com/office/drawing/2014/main" id="{966E7F88-1BC8-4589-8CC7-B2B0542F994C}"/>
              </a:ext>
            </a:extLst>
          </p:cNvPr>
          <p:cNvPicPr>
            <a:picLocks noChangeAspect="1"/>
          </p:cNvPicPr>
          <p:nvPr userDrawn="1"/>
        </p:nvPicPr>
        <p:blipFill>
          <a:blip r:embed="rId3"/>
          <a:stretch>
            <a:fillRect/>
          </a:stretch>
        </p:blipFill>
        <p:spPr>
          <a:xfrm>
            <a:off x="4336256" y="4946246"/>
            <a:ext cx="471488" cy="109538"/>
          </a:xfrm>
          <a:prstGeom prst="rect">
            <a:avLst/>
          </a:prstGeom>
        </p:spPr>
      </p:pic>
      <p:cxnSp>
        <p:nvCxnSpPr>
          <p:cNvPr id="9" name="Connecteur droit 4">
            <a:extLst>
              <a:ext uri="{FF2B5EF4-FFF2-40B4-BE49-F238E27FC236}">
                <a16:creationId xmlns:a16="http://schemas.microsoft.com/office/drawing/2014/main" id="{D9C3D2EC-AFC4-4B10-B8E8-255BFFED855D}"/>
              </a:ext>
            </a:extLst>
          </p:cNvPr>
          <p:cNvCxnSpPr>
            <a:cxnSpLocks/>
          </p:cNvCxnSpPr>
          <p:nvPr userDrawn="1"/>
        </p:nvCxnSpPr>
        <p:spPr>
          <a:xfrm>
            <a:off x="337686" y="511018"/>
            <a:ext cx="729115" cy="0"/>
          </a:xfrm>
          <a:prstGeom prst="line">
            <a:avLst/>
          </a:prstGeom>
          <a:ln>
            <a:solidFill>
              <a:srgbClr val="0023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01890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End / Thank you">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userDrawn="1">
            <p:ph type="title"/>
          </p:nvPr>
        </p:nvSpPr>
        <p:spPr>
          <a:xfrm>
            <a:off x="219456" y="2029968"/>
            <a:ext cx="8705088" cy="826770"/>
          </a:xfrm>
        </p:spPr>
        <p:txBody>
          <a:bodyPr anchor="b" anchorCtr="0"/>
          <a:lstStyle>
            <a:lvl1pPr algn="ctr">
              <a:defRPr sz="5200">
                <a:solidFill>
                  <a:schemeClr val="bg1"/>
                </a:solidFill>
              </a:defRPr>
            </a:lvl1pPr>
          </a:lstStyle>
          <a:p>
            <a:endParaRPr lang="en-US" dirty="0"/>
          </a:p>
        </p:txBody>
      </p:sp>
      <p:grpSp>
        <p:nvGrpSpPr>
          <p:cNvPr id="18" name="Group 17">
            <a:extLst>
              <a:ext uri="{FF2B5EF4-FFF2-40B4-BE49-F238E27FC236}">
                <a16:creationId xmlns:a16="http://schemas.microsoft.com/office/drawing/2014/main" id="{981D5227-1A8E-3A4D-8AB5-89A8D4E8158A}"/>
              </a:ext>
            </a:extLst>
          </p:cNvPr>
          <p:cNvGrpSpPr>
            <a:grpSpLocks noChangeAspect="1"/>
          </p:cNvGrpSpPr>
          <p:nvPr userDrawn="1"/>
        </p:nvGrpSpPr>
        <p:grpSpPr>
          <a:xfrm>
            <a:off x="4091940" y="2867444"/>
            <a:ext cx="960120" cy="26676"/>
            <a:chOff x="4550759" y="4178160"/>
            <a:chExt cx="4289400" cy="119160"/>
          </a:xfrm>
        </p:grpSpPr>
        <p:sp>
          <p:nvSpPr>
            <p:cNvPr id="20" name="Freeform 19">
              <a:extLst>
                <a:ext uri="{FF2B5EF4-FFF2-40B4-BE49-F238E27FC236}">
                  <a16:creationId xmlns:a16="http://schemas.microsoft.com/office/drawing/2014/main" id="{9E19B662-E977-8C43-A63B-4BC77C3731FD}"/>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1" name="Freeform 20">
              <a:extLst>
                <a:ext uri="{FF2B5EF4-FFF2-40B4-BE49-F238E27FC236}">
                  <a16:creationId xmlns:a16="http://schemas.microsoft.com/office/drawing/2014/main" id="{F456C3CC-4019-0840-9E4F-542EDE46B945}"/>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2" name="Freeform 21">
              <a:extLst>
                <a:ext uri="{FF2B5EF4-FFF2-40B4-BE49-F238E27FC236}">
                  <a16:creationId xmlns:a16="http://schemas.microsoft.com/office/drawing/2014/main" id="{776C4313-55FA-CF48-8B38-C891FEFFC1C0}"/>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grpSp>
        <p:nvGrpSpPr>
          <p:cNvPr id="14" name="Group 13">
            <a:extLst>
              <a:ext uri="{FF2B5EF4-FFF2-40B4-BE49-F238E27FC236}">
                <a16:creationId xmlns:a16="http://schemas.microsoft.com/office/drawing/2014/main" id="{47D533F8-96B2-F94F-8F8E-5FB64D0BC6B6}"/>
              </a:ext>
            </a:extLst>
          </p:cNvPr>
          <p:cNvGrpSpPr/>
          <p:nvPr userDrawn="1"/>
        </p:nvGrpSpPr>
        <p:grpSpPr>
          <a:xfrm>
            <a:off x="5932448" y="4839276"/>
            <a:ext cx="2893671" cy="437574"/>
            <a:chOff x="5932448" y="4839276"/>
            <a:chExt cx="2893671" cy="437574"/>
          </a:xfrm>
        </p:grpSpPr>
        <p:sp>
          <p:nvSpPr>
            <p:cNvPr id="26" name="TextBox 25">
              <a:extLst>
                <a:ext uri="{FF2B5EF4-FFF2-40B4-BE49-F238E27FC236}">
                  <a16:creationId xmlns:a16="http://schemas.microsoft.com/office/drawing/2014/main" id="{CD08D97D-D2FF-924A-B6FF-67F44C739230}"/>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000"/>
                </a:spcBef>
              </a:pPr>
              <a:r>
                <a:rPr lang="en-US" sz="800" dirty="0">
                  <a:solidFill>
                    <a:schemeClr val="bg1"/>
                  </a:solidFill>
                  <a:latin typeface="Arial" panose="020B0604020202020204" pitchFamily="34" charset="0"/>
                  <a:cs typeface="Arial" panose="020B0604020202020204" pitchFamily="34" charset="0"/>
                </a:rPr>
                <a:t>Securing your cloud transformation</a:t>
              </a:r>
            </a:p>
          </p:txBody>
        </p:sp>
        <p:sp>
          <p:nvSpPr>
            <p:cNvPr id="27" name="Freeform 26">
              <a:extLst>
                <a:ext uri="{FF2B5EF4-FFF2-40B4-BE49-F238E27FC236}">
                  <a16:creationId xmlns:a16="http://schemas.microsoft.com/office/drawing/2014/main" id="{9532D610-504A-CA43-A33E-7C6AE3C16D31}"/>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8" name="Parallelogram 27">
              <a:extLst>
                <a:ext uri="{FF2B5EF4-FFF2-40B4-BE49-F238E27FC236}">
                  <a16:creationId xmlns:a16="http://schemas.microsoft.com/office/drawing/2014/main" id="{87E639BC-E375-4C47-8E35-B5CDFDB08752}"/>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TextBox 28">
            <a:extLst>
              <a:ext uri="{FF2B5EF4-FFF2-40B4-BE49-F238E27FC236}">
                <a16:creationId xmlns:a16="http://schemas.microsoft.com/office/drawing/2014/main" id="{AD999614-14FD-1B4B-B3D1-5CCD95611255}"/>
              </a:ext>
            </a:extLst>
          </p:cNvPr>
          <p:cNvSpPr txBox="1"/>
          <p:nvPr userDrawn="1"/>
        </p:nvSpPr>
        <p:spPr>
          <a:xfrm>
            <a:off x="310896" y="4870205"/>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spTree>
    <p:extLst>
      <p:ext uri="{BB962C8B-B14F-4D97-AF65-F5344CB8AC3E}">
        <p14:creationId xmlns:p14="http://schemas.microsoft.com/office/powerpoint/2010/main" val="9075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exte">
    <p:spTree>
      <p:nvGrpSpPr>
        <p:cNvPr id="1" name=""/>
        <p:cNvGrpSpPr/>
        <p:nvPr/>
      </p:nvGrpSpPr>
      <p:grpSpPr>
        <a:xfrm>
          <a:off x="0" y="0"/>
          <a:ext cx="0" cy="0"/>
          <a:chOff x="0" y="0"/>
          <a:chExt cx="0" cy="0"/>
        </a:xfrm>
      </p:grpSpPr>
      <p:sp>
        <p:nvSpPr>
          <p:cNvPr id="9" name="Espace réservé du texte 8"/>
          <p:cNvSpPr>
            <a:spLocks noGrp="1"/>
          </p:cNvSpPr>
          <p:nvPr>
            <p:ph type="body" sz="quarter" idx="13"/>
          </p:nvPr>
        </p:nvSpPr>
        <p:spPr>
          <a:xfrm>
            <a:off x="250826" y="951311"/>
            <a:ext cx="8642350" cy="931089"/>
          </a:xfrm>
        </p:spPr>
        <p:txBody>
          <a:bodyPr/>
          <a:lstStyle/>
          <a:p>
            <a:pPr lvl="0"/>
            <a:r>
              <a:rPr lang="en-US" noProof="0" dirty="0" err="1"/>
              <a:t>Modifiez</a:t>
            </a:r>
            <a:r>
              <a:rPr lang="en-US" noProof="0" dirty="0"/>
              <a:t>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sp>
        <p:nvSpPr>
          <p:cNvPr id="14" name="Title 13"/>
          <p:cNvSpPr>
            <a:spLocks noGrp="1"/>
          </p:cNvSpPr>
          <p:nvPr>
            <p:ph type="title"/>
          </p:nvPr>
        </p:nvSpPr>
        <p:spPr>
          <a:xfrm>
            <a:off x="317962" y="0"/>
            <a:ext cx="0" cy="0"/>
          </a:xfrm>
        </p:spPr>
        <p:txBody>
          <a:bodyPr/>
          <a:lstStyle>
            <a:lvl1pPr>
              <a:defRPr sz="2100"/>
            </a:lvl1pPr>
          </a:lstStyle>
          <a:p>
            <a:r>
              <a:rPr lang="en-US" dirty="0"/>
              <a:t>Click to edit Master title style</a:t>
            </a:r>
          </a:p>
        </p:txBody>
      </p:sp>
    </p:spTree>
    <p:extLst>
      <p:ext uri="{BB962C8B-B14F-4D97-AF65-F5344CB8AC3E}">
        <p14:creationId xmlns:p14="http://schemas.microsoft.com/office/powerpoint/2010/main" val="6889574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61A6F8-DFED-4ADA-B67E-D7006C7F641E}"/>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id="{7481EEA7-FA1A-4406-99BD-AABAF03BF1D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pic>
        <p:nvPicPr>
          <p:cNvPr id="8" name="Image 7">
            <a:extLst>
              <a:ext uri="{FF2B5EF4-FFF2-40B4-BE49-F238E27FC236}">
                <a16:creationId xmlns:a16="http://schemas.microsoft.com/office/drawing/2014/main" id="{64499AB1-C45F-44B9-8B2A-DED72C5F0A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3999" cy="5149416"/>
          </a:xfrm>
          <a:prstGeom prst="rect">
            <a:avLst/>
          </a:prstGeom>
        </p:spPr>
      </p:pic>
    </p:spTree>
    <p:extLst>
      <p:ext uri="{BB962C8B-B14F-4D97-AF65-F5344CB8AC3E}">
        <p14:creationId xmlns:p14="http://schemas.microsoft.com/office/powerpoint/2010/main" val="38704820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FA1E2-66C9-4720-BB28-E030F21C86F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1C13693-6E81-4BEC-AF62-F45ABCAC908C}"/>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numéro de diapositive 5">
            <a:extLst>
              <a:ext uri="{FF2B5EF4-FFF2-40B4-BE49-F238E27FC236}">
                <a16:creationId xmlns:a16="http://schemas.microsoft.com/office/drawing/2014/main" id="{76A95C45-7A00-4781-A4A1-85AE06AC68CE}"/>
              </a:ext>
            </a:extLst>
          </p:cNvPr>
          <p:cNvSpPr>
            <a:spLocks noGrp="1"/>
          </p:cNvSpPr>
          <p:nvPr>
            <p:ph type="sldNum" sz="quarter" idx="12"/>
          </p:nvPr>
        </p:nvSpPr>
        <p:spPr/>
        <p:txBody>
          <a:bodyPr/>
          <a:lstStyle/>
          <a:p>
            <a:fld id="{16D29BD8-E3CF-4724-B68D-70B5B28115ED}" type="slidenum">
              <a:rPr lang="fr-FR" smtClean="0"/>
              <a:t>‹#›</a:t>
            </a:fld>
            <a:endParaRPr lang="fr-FR" dirty="0"/>
          </a:p>
        </p:txBody>
      </p:sp>
    </p:spTree>
    <p:extLst>
      <p:ext uri="{BB962C8B-B14F-4D97-AF65-F5344CB8AC3E}">
        <p14:creationId xmlns:p14="http://schemas.microsoft.com/office/powerpoint/2010/main" val="40755794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987E75-E083-4C5F-A4DC-17C62A5EE7B2}"/>
              </a:ext>
            </a:extLst>
          </p:cNvPr>
          <p:cNvSpPr/>
          <p:nvPr userDrawn="1"/>
        </p:nvSpPr>
        <p:spPr>
          <a:xfrm>
            <a:off x="181779" y="181779"/>
            <a:ext cx="8780442" cy="4779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sp>
        <p:nvSpPr>
          <p:cNvPr id="6" name="Espace réservé du numéro de diapositive 5">
            <a:extLst>
              <a:ext uri="{FF2B5EF4-FFF2-40B4-BE49-F238E27FC236}">
                <a16:creationId xmlns:a16="http://schemas.microsoft.com/office/drawing/2014/main" id="{76A95C45-7A00-4781-A4A1-85AE06AC68CE}"/>
              </a:ext>
            </a:extLst>
          </p:cNvPr>
          <p:cNvSpPr>
            <a:spLocks noGrp="1"/>
          </p:cNvSpPr>
          <p:nvPr>
            <p:ph type="sldNum" sz="quarter" idx="12"/>
          </p:nvPr>
        </p:nvSpPr>
        <p:spPr/>
        <p:txBody>
          <a:bodyPr/>
          <a:lstStyle/>
          <a:p>
            <a:fld id="{16D29BD8-E3CF-4724-B68D-70B5B28115ED}" type="slidenum">
              <a:rPr lang="fr-FR" smtClean="0"/>
              <a:t>‹#›</a:t>
            </a:fld>
            <a:endParaRPr lang="fr-FR" dirty="0"/>
          </a:p>
        </p:txBody>
      </p:sp>
      <p:sp>
        <p:nvSpPr>
          <p:cNvPr id="15" name="Titre 1">
            <a:extLst>
              <a:ext uri="{FF2B5EF4-FFF2-40B4-BE49-F238E27FC236}">
                <a16:creationId xmlns:a16="http://schemas.microsoft.com/office/drawing/2014/main" id="{D999120D-B174-4620-86AD-F0CCF1F07C85}"/>
              </a:ext>
            </a:extLst>
          </p:cNvPr>
          <p:cNvSpPr>
            <a:spLocks noGrp="1"/>
          </p:cNvSpPr>
          <p:nvPr>
            <p:ph type="title"/>
          </p:nvPr>
        </p:nvSpPr>
        <p:spPr>
          <a:xfrm>
            <a:off x="396607" y="571011"/>
            <a:ext cx="8333606" cy="424732"/>
          </a:xfrm>
        </p:spPr>
        <p:txBody>
          <a:bodyPr anchor="t" anchorCtr="0">
            <a:spAutoFit/>
          </a:bodyPr>
          <a:lstStyle/>
          <a:p>
            <a:r>
              <a:rPr lang="fr-FR" dirty="0"/>
              <a:t>Modifiez le style du titre</a:t>
            </a:r>
          </a:p>
        </p:txBody>
      </p:sp>
    </p:spTree>
    <p:extLst>
      <p:ext uri="{BB962C8B-B14F-4D97-AF65-F5344CB8AC3E}">
        <p14:creationId xmlns:p14="http://schemas.microsoft.com/office/powerpoint/2010/main" val="40259326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987E75-E083-4C5F-A4DC-17C62A5EE7B2}"/>
              </a:ext>
            </a:extLst>
          </p:cNvPr>
          <p:cNvSpPr/>
          <p:nvPr userDrawn="1"/>
        </p:nvSpPr>
        <p:spPr>
          <a:xfrm>
            <a:off x="181779" y="181779"/>
            <a:ext cx="8780442" cy="4779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sp>
        <p:nvSpPr>
          <p:cNvPr id="3" name="Espace réservé du contenu 2">
            <a:extLst>
              <a:ext uri="{FF2B5EF4-FFF2-40B4-BE49-F238E27FC236}">
                <a16:creationId xmlns:a16="http://schemas.microsoft.com/office/drawing/2014/main" id="{41C13693-6E81-4BEC-AF62-F45ABCAC908C}"/>
              </a:ext>
            </a:extLst>
          </p:cNvPr>
          <p:cNvSpPr>
            <a:spLocks noGrp="1"/>
          </p:cNvSpPr>
          <p:nvPr>
            <p:ph idx="1" hasCustomPrompt="1"/>
          </p:nvPr>
        </p:nvSpPr>
        <p:spPr>
          <a:xfrm>
            <a:off x="873492" y="1635313"/>
            <a:ext cx="1273639" cy="394724"/>
          </a:xfrm>
        </p:spPr>
        <p:txBody>
          <a:bodyPr wrap="square">
            <a:spAutoFit/>
          </a:bodyPr>
          <a:lstStyle>
            <a:lvl1pPr>
              <a:lnSpc>
                <a:spcPct val="90000"/>
              </a:lnSpc>
              <a:spcAft>
                <a:spcPts val="0"/>
              </a:spcAft>
              <a:defRPr sz="1950" b="1">
                <a:solidFill>
                  <a:srgbClr val="15AF97"/>
                </a:solidFill>
              </a:defRPr>
            </a:lvl1pPr>
            <a:lvl2pPr marL="0" indent="0">
              <a:lnSpc>
                <a:spcPct val="90000"/>
              </a:lnSpc>
              <a:spcBef>
                <a:spcPts val="0"/>
              </a:spcBef>
              <a:spcAft>
                <a:spcPts val="750"/>
              </a:spcAft>
              <a:buFontTx/>
              <a:buNone/>
              <a:defRPr b="0">
                <a:solidFill>
                  <a:srgbClr val="15AF97"/>
                </a:solidFill>
              </a:defRPr>
            </a:lvl2pPr>
          </a:lstStyle>
          <a:p>
            <a:pPr lvl="0"/>
            <a:r>
              <a:rPr lang="fr-FR" dirty="0"/>
              <a:t>00</a:t>
            </a:r>
          </a:p>
          <a:p>
            <a:pPr lvl="1"/>
            <a:r>
              <a:rPr lang="fr-FR" dirty="0"/>
              <a:t>Deuxième niveau</a:t>
            </a:r>
          </a:p>
        </p:txBody>
      </p:sp>
      <p:sp>
        <p:nvSpPr>
          <p:cNvPr id="6" name="Espace réservé du numéro de diapositive 5">
            <a:extLst>
              <a:ext uri="{FF2B5EF4-FFF2-40B4-BE49-F238E27FC236}">
                <a16:creationId xmlns:a16="http://schemas.microsoft.com/office/drawing/2014/main" id="{76A95C45-7A00-4781-A4A1-85AE06AC68CE}"/>
              </a:ext>
            </a:extLst>
          </p:cNvPr>
          <p:cNvSpPr>
            <a:spLocks noGrp="1"/>
          </p:cNvSpPr>
          <p:nvPr>
            <p:ph type="sldNum" sz="quarter" idx="12"/>
          </p:nvPr>
        </p:nvSpPr>
        <p:spPr/>
        <p:txBody>
          <a:bodyPr/>
          <a:lstStyle/>
          <a:p>
            <a:fld id="{16D29BD8-E3CF-4724-B68D-70B5B28115ED}" type="slidenum">
              <a:rPr lang="fr-FR" smtClean="0"/>
              <a:t>‹#›</a:t>
            </a:fld>
            <a:endParaRPr lang="fr-FR" dirty="0"/>
          </a:p>
        </p:txBody>
      </p:sp>
      <p:sp>
        <p:nvSpPr>
          <p:cNvPr id="10" name="Espace réservé pour une image  9">
            <a:extLst>
              <a:ext uri="{FF2B5EF4-FFF2-40B4-BE49-F238E27FC236}">
                <a16:creationId xmlns:a16="http://schemas.microsoft.com/office/drawing/2014/main" id="{2AF89F54-8095-4E7B-A177-D369B0F1291A}"/>
              </a:ext>
            </a:extLst>
          </p:cNvPr>
          <p:cNvSpPr>
            <a:spLocks noGrp="1"/>
          </p:cNvSpPr>
          <p:nvPr>
            <p:ph type="pic" sz="quarter" idx="22"/>
          </p:nvPr>
        </p:nvSpPr>
        <p:spPr>
          <a:xfrm>
            <a:off x="2590800" y="1543050"/>
            <a:ext cx="5904310" cy="3018235"/>
          </a:xfrm>
        </p:spPr>
        <p:txBody>
          <a:bodyPr/>
          <a:lstStyle/>
          <a:p>
            <a:endParaRPr lang="fr-FR" dirty="0"/>
          </a:p>
        </p:txBody>
      </p:sp>
      <p:sp>
        <p:nvSpPr>
          <p:cNvPr id="16" name="Espace réservé du contenu 2">
            <a:extLst>
              <a:ext uri="{FF2B5EF4-FFF2-40B4-BE49-F238E27FC236}">
                <a16:creationId xmlns:a16="http://schemas.microsoft.com/office/drawing/2014/main" id="{178154BE-A30C-431C-A428-FFA3B2AE8FA2}"/>
              </a:ext>
            </a:extLst>
          </p:cNvPr>
          <p:cNvSpPr>
            <a:spLocks noGrp="1"/>
          </p:cNvSpPr>
          <p:nvPr>
            <p:ph idx="14" hasCustomPrompt="1"/>
          </p:nvPr>
        </p:nvSpPr>
        <p:spPr>
          <a:xfrm>
            <a:off x="2590800" y="1357699"/>
            <a:ext cx="1365739" cy="427040"/>
          </a:xfrm>
        </p:spPr>
        <p:txBody>
          <a:bodyPr wrap="square">
            <a:spAutoFit/>
          </a:bodyPr>
          <a:lstStyle>
            <a:lvl1pPr algn="ctr">
              <a:spcAft>
                <a:spcPts val="0"/>
              </a:spcAft>
              <a:defRPr b="1" cap="all" baseline="0">
                <a:solidFill>
                  <a:srgbClr val="575756"/>
                </a:solidFill>
              </a:defRPr>
            </a:lvl1pPr>
            <a:lvl2pPr marL="0" indent="0" algn="ctr">
              <a:spcBef>
                <a:spcPts val="0"/>
              </a:spcBef>
              <a:buFontTx/>
              <a:buNone/>
              <a:defRPr b="1"/>
            </a:lvl2pPr>
            <a:lvl3pPr marL="0" indent="0" algn="ctr">
              <a:spcBef>
                <a:spcPts val="0"/>
              </a:spcBef>
              <a:buFontTx/>
              <a:buNone/>
              <a:defRPr/>
            </a:lvl3pPr>
          </a:lstStyle>
          <a:p>
            <a:pPr lvl="0"/>
            <a:r>
              <a:rPr lang="fr-FR" dirty="0"/>
              <a:t>country</a:t>
            </a:r>
          </a:p>
          <a:p>
            <a:pPr lvl="1"/>
            <a:r>
              <a:rPr lang="fr-FR" dirty="0"/>
              <a:t>Deuxième niveau</a:t>
            </a:r>
          </a:p>
          <a:p>
            <a:pPr lvl="2"/>
            <a:r>
              <a:rPr lang="fr-FR" dirty="0"/>
              <a:t>Troisième niveau</a:t>
            </a:r>
          </a:p>
        </p:txBody>
      </p:sp>
      <p:sp>
        <p:nvSpPr>
          <p:cNvPr id="14" name="Espace réservé du contenu 2">
            <a:extLst>
              <a:ext uri="{FF2B5EF4-FFF2-40B4-BE49-F238E27FC236}">
                <a16:creationId xmlns:a16="http://schemas.microsoft.com/office/drawing/2014/main" id="{212256B1-5C69-456C-AE8B-7179912DACEF}"/>
              </a:ext>
            </a:extLst>
          </p:cNvPr>
          <p:cNvSpPr>
            <a:spLocks noGrp="1"/>
          </p:cNvSpPr>
          <p:nvPr>
            <p:ph idx="21"/>
          </p:nvPr>
        </p:nvSpPr>
        <p:spPr>
          <a:xfrm>
            <a:off x="864656" y="4620577"/>
            <a:ext cx="7414688" cy="92333"/>
          </a:xfrm>
        </p:spPr>
        <p:txBody>
          <a:bodyPr>
            <a:spAutoFit/>
          </a:bodyPr>
          <a:lstStyle>
            <a:lvl1pPr>
              <a:defRPr sz="600">
                <a:solidFill>
                  <a:srgbClr val="575756"/>
                </a:solidFill>
              </a:defRPr>
            </a:lvl1pPr>
            <a:lvl2pPr>
              <a:spcAft>
                <a:spcPts val="150"/>
              </a:spcAft>
              <a:defRPr b="1"/>
            </a:lvl2pPr>
          </a:lstStyle>
          <a:p>
            <a:pPr lvl="0"/>
            <a:r>
              <a:rPr lang="fr-FR" dirty="0"/>
              <a:t>Modifier les styles du texte du masque</a:t>
            </a:r>
          </a:p>
        </p:txBody>
      </p:sp>
      <p:sp>
        <p:nvSpPr>
          <p:cNvPr id="15" name="Titre 1">
            <a:extLst>
              <a:ext uri="{FF2B5EF4-FFF2-40B4-BE49-F238E27FC236}">
                <a16:creationId xmlns:a16="http://schemas.microsoft.com/office/drawing/2014/main" id="{C11A1C84-A701-4202-A3F7-FB75B0127C8C}"/>
              </a:ext>
            </a:extLst>
          </p:cNvPr>
          <p:cNvSpPr>
            <a:spLocks noGrp="1"/>
          </p:cNvSpPr>
          <p:nvPr>
            <p:ph type="title"/>
          </p:nvPr>
        </p:nvSpPr>
        <p:spPr>
          <a:xfrm>
            <a:off x="396607" y="571011"/>
            <a:ext cx="8333606" cy="424732"/>
          </a:xfrm>
        </p:spPr>
        <p:txBody>
          <a:bodyPr anchor="t" anchorCtr="0">
            <a:spAutoFit/>
          </a:bodyPr>
          <a:lstStyle/>
          <a:p>
            <a:r>
              <a:rPr lang="fr-FR" dirty="0"/>
              <a:t>Modifiez le style du titre</a:t>
            </a:r>
          </a:p>
        </p:txBody>
      </p:sp>
    </p:spTree>
    <p:extLst>
      <p:ext uri="{BB962C8B-B14F-4D97-AF65-F5344CB8AC3E}">
        <p14:creationId xmlns:p14="http://schemas.microsoft.com/office/powerpoint/2010/main" val="3355922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987E75-E083-4C5F-A4DC-17C62A5EE7B2}"/>
              </a:ext>
            </a:extLst>
          </p:cNvPr>
          <p:cNvSpPr/>
          <p:nvPr userDrawn="1"/>
        </p:nvSpPr>
        <p:spPr>
          <a:xfrm>
            <a:off x="181779" y="181779"/>
            <a:ext cx="8780442" cy="4779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sp>
        <p:nvSpPr>
          <p:cNvPr id="6" name="Espace réservé du numéro de diapositive 5">
            <a:extLst>
              <a:ext uri="{FF2B5EF4-FFF2-40B4-BE49-F238E27FC236}">
                <a16:creationId xmlns:a16="http://schemas.microsoft.com/office/drawing/2014/main" id="{76A95C45-7A00-4781-A4A1-85AE06AC68CE}"/>
              </a:ext>
            </a:extLst>
          </p:cNvPr>
          <p:cNvSpPr>
            <a:spLocks noGrp="1"/>
          </p:cNvSpPr>
          <p:nvPr>
            <p:ph type="sldNum" sz="quarter" idx="12"/>
          </p:nvPr>
        </p:nvSpPr>
        <p:spPr/>
        <p:txBody>
          <a:bodyPr/>
          <a:lstStyle/>
          <a:p>
            <a:fld id="{16D29BD8-E3CF-4724-B68D-70B5B28115ED}" type="slidenum">
              <a:rPr lang="fr-FR" smtClean="0"/>
              <a:t>‹#›</a:t>
            </a:fld>
            <a:endParaRPr lang="fr-FR" dirty="0"/>
          </a:p>
        </p:txBody>
      </p:sp>
      <p:sp>
        <p:nvSpPr>
          <p:cNvPr id="9" name="Espace réservé pour une image  8">
            <a:extLst>
              <a:ext uri="{FF2B5EF4-FFF2-40B4-BE49-F238E27FC236}">
                <a16:creationId xmlns:a16="http://schemas.microsoft.com/office/drawing/2014/main" id="{3F09E28D-677B-4C1F-8A6A-53BD06A9516A}"/>
              </a:ext>
            </a:extLst>
          </p:cNvPr>
          <p:cNvSpPr>
            <a:spLocks noGrp="1"/>
          </p:cNvSpPr>
          <p:nvPr>
            <p:ph type="pic" sz="quarter" idx="16"/>
          </p:nvPr>
        </p:nvSpPr>
        <p:spPr>
          <a:xfrm>
            <a:off x="927279" y="857250"/>
            <a:ext cx="2138537" cy="3423688"/>
          </a:xfrm>
        </p:spPr>
        <p:txBody>
          <a:bodyPr/>
          <a:lstStyle/>
          <a:p>
            <a:endParaRPr lang="fr-FR" dirty="0"/>
          </a:p>
        </p:txBody>
      </p:sp>
      <p:sp>
        <p:nvSpPr>
          <p:cNvPr id="16" name="Espace réservé pour une image  8">
            <a:extLst>
              <a:ext uri="{FF2B5EF4-FFF2-40B4-BE49-F238E27FC236}">
                <a16:creationId xmlns:a16="http://schemas.microsoft.com/office/drawing/2014/main" id="{8E30308A-4863-4962-9C38-768987736BFA}"/>
              </a:ext>
            </a:extLst>
          </p:cNvPr>
          <p:cNvSpPr>
            <a:spLocks noGrp="1"/>
          </p:cNvSpPr>
          <p:nvPr>
            <p:ph type="pic" sz="quarter" idx="17"/>
          </p:nvPr>
        </p:nvSpPr>
        <p:spPr>
          <a:xfrm>
            <a:off x="3502732" y="857250"/>
            <a:ext cx="2138537" cy="3423688"/>
          </a:xfrm>
        </p:spPr>
        <p:txBody>
          <a:bodyPr/>
          <a:lstStyle/>
          <a:p>
            <a:endParaRPr lang="fr-FR" dirty="0"/>
          </a:p>
        </p:txBody>
      </p:sp>
      <p:sp>
        <p:nvSpPr>
          <p:cNvPr id="2" name="Titre 1">
            <a:extLst>
              <a:ext uri="{FF2B5EF4-FFF2-40B4-BE49-F238E27FC236}">
                <a16:creationId xmlns:a16="http://schemas.microsoft.com/office/drawing/2014/main" id="{568FA1E2-66C9-4720-BB28-E030F21C86F6}"/>
              </a:ext>
            </a:extLst>
          </p:cNvPr>
          <p:cNvSpPr>
            <a:spLocks noGrp="1"/>
          </p:cNvSpPr>
          <p:nvPr>
            <p:ph type="title"/>
          </p:nvPr>
        </p:nvSpPr>
        <p:spPr>
          <a:xfrm>
            <a:off x="927279" y="991771"/>
            <a:ext cx="2138537" cy="801341"/>
          </a:xfrm>
        </p:spPr>
        <p:txBody>
          <a:bodyPr lIns="72000" tIns="72000" rIns="72000" bIns="72000" anchor="t" anchorCtr="0">
            <a:normAutofit/>
          </a:bodyPr>
          <a:lstStyle>
            <a:lvl1pPr>
              <a:defRPr sz="2100">
                <a:solidFill>
                  <a:schemeClr val="bg1"/>
                </a:solidFill>
              </a:defRPr>
            </a:lvl1pPr>
          </a:lstStyle>
          <a:p>
            <a:r>
              <a:rPr lang="fr-FR" dirty="0"/>
              <a:t>Modifiez le style du titre</a:t>
            </a:r>
          </a:p>
        </p:txBody>
      </p:sp>
      <p:sp>
        <p:nvSpPr>
          <p:cNvPr id="17" name="Espace réservé du texte 6">
            <a:extLst>
              <a:ext uri="{FF2B5EF4-FFF2-40B4-BE49-F238E27FC236}">
                <a16:creationId xmlns:a16="http://schemas.microsoft.com/office/drawing/2014/main" id="{0F58CE5B-D590-4424-8514-F25098409EB7}"/>
              </a:ext>
            </a:extLst>
          </p:cNvPr>
          <p:cNvSpPr>
            <a:spLocks noGrp="1"/>
          </p:cNvSpPr>
          <p:nvPr>
            <p:ph type="body" sz="quarter" idx="15" hasCustomPrompt="1"/>
          </p:nvPr>
        </p:nvSpPr>
        <p:spPr>
          <a:xfrm>
            <a:off x="3502733" y="991771"/>
            <a:ext cx="2138537" cy="801341"/>
          </a:xfrm>
        </p:spPr>
        <p:txBody>
          <a:bodyPr lIns="72000" tIns="72000" rIns="72000" bIns="72000" anchor="t" anchorCtr="0">
            <a:normAutofit/>
          </a:bodyPr>
          <a:lstStyle>
            <a:lvl1pPr algn="ctr">
              <a:lnSpc>
                <a:spcPct val="90000"/>
              </a:lnSpc>
              <a:defRPr sz="2100" b="1">
                <a:solidFill>
                  <a:schemeClr val="bg1"/>
                </a:solidFill>
              </a:defRPr>
            </a:lvl1pPr>
          </a:lstStyle>
          <a:p>
            <a:pPr lvl="0"/>
            <a:r>
              <a:rPr lang="fr-FR" dirty="0"/>
              <a:t>Modifiez le style du titre</a:t>
            </a:r>
          </a:p>
        </p:txBody>
      </p:sp>
      <p:sp>
        <p:nvSpPr>
          <p:cNvPr id="18" name="Espace réservé pour une image  8">
            <a:extLst>
              <a:ext uri="{FF2B5EF4-FFF2-40B4-BE49-F238E27FC236}">
                <a16:creationId xmlns:a16="http://schemas.microsoft.com/office/drawing/2014/main" id="{4263D2E9-938D-4AD6-B371-80698ED8E2DF}"/>
              </a:ext>
            </a:extLst>
          </p:cNvPr>
          <p:cNvSpPr>
            <a:spLocks noGrp="1"/>
          </p:cNvSpPr>
          <p:nvPr>
            <p:ph type="pic" sz="quarter" idx="18"/>
          </p:nvPr>
        </p:nvSpPr>
        <p:spPr>
          <a:xfrm>
            <a:off x="6078186" y="857250"/>
            <a:ext cx="2138537" cy="3423688"/>
          </a:xfrm>
        </p:spPr>
        <p:txBody>
          <a:bodyPr/>
          <a:lstStyle/>
          <a:p>
            <a:endParaRPr lang="fr-FR" dirty="0"/>
          </a:p>
        </p:txBody>
      </p:sp>
      <p:sp>
        <p:nvSpPr>
          <p:cNvPr id="19" name="Espace réservé du texte 6">
            <a:extLst>
              <a:ext uri="{FF2B5EF4-FFF2-40B4-BE49-F238E27FC236}">
                <a16:creationId xmlns:a16="http://schemas.microsoft.com/office/drawing/2014/main" id="{FB6C0224-B9B2-4075-8AB4-F6858D97B9C0}"/>
              </a:ext>
            </a:extLst>
          </p:cNvPr>
          <p:cNvSpPr>
            <a:spLocks noGrp="1"/>
          </p:cNvSpPr>
          <p:nvPr>
            <p:ph type="body" sz="quarter" idx="19" hasCustomPrompt="1"/>
          </p:nvPr>
        </p:nvSpPr>
        <p:spPr>
          <a:xfrm>
            <a:off x="6078187" y="991771"/>
            <a:ext cx="2138537" cy="801341"/>
          </a:xfrm>
        </p:spPr>
        <p:txBody>
          <a:bodyPr lIns="72000" tIns="72000" rIns="72000" bIns="72000" anchor="t" anchorCtr="0">
            <a:normAutofit/>
          </a:bodyPr>
          <a:lstStyle>
            <a:lvl1pPr algn="ctr">
              <a:lnSpc>
                <a:spcPct val="90000"/>
              </a:lnSpc>
              <a:defRPr sz="2100" b="1">
                <a:solidFill>
                  <a:schemeClr val="bg1"/>
                </a:solidFill>
              </a:defRPr>
            </a:lvl1pPr>
          </a:lstStyle>
          <a:p>
            <a:pPr lvl="0"/>
            <a:r>
              <a:rPr lang="fr-FR" dirty="0"/>
              <a:t>Modifiez le style du titre</a:t>
            </a:r>
          </a:p>
        </p:txBody>
      </p:sp>
    </p:spTree>
    <p:extLst>
      <p:ext uri="{BB962C8B-B14F-4D97-AF65-F5344CB8AC3E}">
        <p14:creationId xmlns:p14="http://schemas.microsoft.com/office/powerpoint/2010/main" val="2390249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AE7ACA-4B18-40F1-8170-BEFB596C7A71}"/>
              </a:ext>
            </a:extLst>
          </p:cNvPr>
          <p:cNvSpPr/>
          <p:nvPr userDrawn="1"/>
        </p:nvSpPr>
        <p:spPr>
          <a:xfrm>
            <a:off x="642551" y="574590"/>
            <a:ext cx="7852720" cy="3997411"/>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 name="Titre 1">
            <a:extLst>
              <a:ext uri="{FF2B5EF4-FFF2-40B4-BE49-F238E27FC236}">
                <a16:creationId xmlns:a16="http://schemas.microsoft.com/office/drawing/2014/main" id="{AD56684E-4111-4D2D-8F39-A467E348CB28}"/>
              </a:ext>
            </a:extLst>
          </p:cNvPr>
          <p:cNvSpPr>
            <a:spLocks noGrp="1"/>
          </p:cNvSpPr>
          <p:nvPr>
            <p:ph type="title"/>
          </p:nvPr>
        </p:nvSpPr>
        <p:spPr>
          <a:xfrm>
            <a:off x="645769" y="633285"/>
            <a:ext cx="7843838" cy="670354"/>
          </a:xfrm>
        </p:spPr>
        <p:txBody>
          <a:bodyPr anchor="ctr" anchorCtr="0">
            <a:noAutofit/>
          </a:bodyPr>
          <a:lstStyle>
            <a:lvl1pPr>
              <a:lnSpc>
                <a:spcPct val="80000"/>
              </a:lnSpc>
              <a:defRPr sz="3000">
                <a:solidFill>
                  <a:schemeClr val="bg1"/>
                </a:solidFill>
              </a:defRPr>
            </a:lvl1pPr>
          </a:lstStyle>
          <a:p>
            <a:endParaRPr lang="fr-FR" dirty="0"/>
          </a:p>
        </p:txBody>
      </p:sp>
    </p:spTree>
    <p:extLst>
      <p:ext uri="{BB962C8B-B14F-4D97-AF65-F5344CB8AC3E}">
        <p14:creationId xmlns:p14="http://schemas.microsoft.com/office/powerpoint/2010/main" val="39435206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DDE8F5-51B7-7E4A-B3A9-0CC7979321D5}"/>
              </a:ext>
            </a:extLst>
          </p:cNvPr>
          <p:cNvSpPr/>
          <p:nvPr userDrawn="1"/>
        </p:nvSpPr>
        <p:spPr>
          <a:xfrm>
            <a:off x="-1" y="0"/>
            <a:ext cx="8823961" cy="5143500"/>
          </a:xfrm>
          <a:prstGeom prst="rect">
            <a:avLst/>
          </a:prstGeom>
          <a:gradFill>
            <a:gsLst>
              <a:gs pos="73000">
                <a:schemeClr val="accent4">
                  <a:lumMod val="50000"/>
                  <a:alpha val="0"/>
                </a:schemeClr>
              </a:gs>
              <a:gs pos="26000">
                <a:schemeClr val="accent4">
                  <a:lumMod val="50000"/>
                  <a:alpha val="97000"/>
                </a:schemeClr>
              </a:gs>
              <a:gs pos="60000">
                <a:schemeClr val="accent4">
                  <a:lumMod val="50000"/>
                  <a:alpha val="42000"/>
                </a:schemeClr>
              </a:gs>
              <a:gs pos="69000">
                <a:schemeClr val="accent4">
                  <a:lumMod val="50000"/>
                  <a:alpha val="15000"/>
                </a:schemeClr>
              </a:gs>
              <a:gs pos="41000">
                <a:schemeClr val="accent4">
                  <a:lumMod val="50000"/>
                  <a:alpha val="83000"/>
                </a:schemeClr>
              </a:gs>
              <a:gs pos="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19456" y="1771650"/>
            <a:ext cx="7772400" cy="1562100"/>
          </a:xfrm>
        </p:spPr>
        <p:txBody>
          <a:bodyPr anchor="b"/>
          <a:lstStyle>
            <a:lvl1pPr algn="l">
              <a:defRPr sz="32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19456" y="3752850"/>
            <a:ext cx="7772400" cy="469106"/>
          </a:xfrm>
        </p:spPr>
        <p:txBody>
          <a:bodyPr/>
          <a:lstStyle>
            <a:lvl1pPr marL="0" indent="0" algn="l">
              <a:buNone/>
              <a:defRPr sz="24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9" name="Freeform 8">
            <a:extLst>
              <a:ext uri="{FF2B5EF4-FFF2-40B4-BE49-F238E27FC236}">
                <a16:creationId xmlns:a16="http://schemas.microsoft.com/office/drawing/2014/main" id="{544B2D71-CC3A-F04B-8FB4-437F41BE3AAB}"/>
              </a:ext>
            </a:extLst>
          </p:cNvPr>
          <p:cNvSpPr>
            <a:spLocks noChangeAspect="1"/>
          </p:cNvSpPr>
          <p:nvPr userDrawn="1"/>
        </p:nvSpPr>
        <p:spPr>
          <a:xfrm>
            <a:off x="309004" y="405706"/>
            <a:ext cx="1860828" cy="38404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nvGrpSpPr>
          <p:cNvPr id="10" name="Group 9">
            <a:extLst>
              <a:ext uri="{FF2B5EF4-FFF2-40B4-BE49-F238E27FC236}">
                <a16:creationId xmlns:a16="http://schemas.microsoft.com/office/drawing/2014/main" id="{7BA49BBE-7942-B44F-B349-58C949809623}"/>
              </a:ext>
            </a:extLst>
          </p:cNvPr>
          <p:cNvGrpSpPr>
            <a:grpSpLocks noChangeAspect="1"/>
          </p:cNvGrpSpPr>
          <p:nvPr userDrawn="1"/>
        </p:nvGrpSpPr>
        <p:grpSpPr>
          <a:xfrm>
            <a:off x="320040" y="3372486"/>
            <a:ext cx="960120" cy="26676"/>
            <a:chOff x="4550759" y="4178160"/>
            <a:chExt cx="4289400" cy="119160"/>
          </a:xfrm>
        </p:grpSpPr>
        <p:sp>
          <p:nvSpPr>
            <p:cNvPr id="11" name="Freeform 10">
              <a:extLst>
                <a:ext uri="{FF2B5EF4-FFF2-40B4-BE49-F238E27FC236}">
                  <a16:creationId xmlns:a16="http://schemas.microsoft.com/office/drawing/2014/main" id="{30858FA1-D822-C34C-837D-6B5403901BBD}"/>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accent1">
                <a:lumMod val="40000"/>
                <a:lumOff val="60000"/>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2" name="Freeform 11">
              <a:extLst>
                <a:ext uri="{FF2B5EF4-FFF2-40B4-BE49-F238E27FC236}">
                  <a16:creationId xmlns:a16="http://schemas.microsoft.com/office/drawing/2014/main" id="{94CD8CDC-B9C6-7F47-83D1-B2CCC6E8BC09}"/>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3" name="Freeform 12">
              <a:extLst>
                <a:ext uri="{FF2B5EF4-FFF2-40B4-BE49-F238E27FC236}">
                  <a16:creationId xmlns:a16="http://schemas.microsoft.com/office/drawing/2014/main" id="{6854DFD3-6D35-4441-B923-B53874AC227C}"/>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accent1">
                <a:lumMod val="40000"/>
                <a:lumOff val="60000"/>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sp>
        <p:nvSpPr>
          <p:cNvPr id="16" name="TextBox 15">
            <a:extLst>
              <a:ext uri="{FF2B5EF4-FFF2-40B4-BE49-F238E27FC236}">
                <a16:creationId xmlns:a16="http://schemas.microsoft.com/office/drawing/2014/main" id="{C8440F4E-0D32-6149-AD0F-C7236B60751D}"/>
              </a:ext>
            </a:extLst>
          </p:cNvPr>
          <p:cNvSpPr txBox="1"/>
          <p:nvPr userDrawn="1"/>
        </p:nvSpPr>
        <p:spPr>
          <a:xfrm>
            <a:off x="314565" y="4865007"/>
            <a:ext cx="3488508" cy="220150"/>
          </a:xfrm>
          <a:prstGeom prst="rect">
            <a:avLst/>
          </a:prstGeom>
          <a:noFill/>
        </p:spPr>
        <p:txBody>
          <a:bodyPr wrap="square" lIns="0" tIns="0" rIns="0" bIns="0" rtlCol="0" anchor="ctr" anchorCtr="0">
            <a:noAutofit/>
          </a:bodyPr>
          <a:lstStyle/>
          <a:p>
            <a:pPr>
              <a:spcBef>
                <a:spcPts val="1000"/>
              </a:spcBef>
            </a:pPr>
            <a:r>
              <a:rPr lang="en-US" sz="400" dirty="0">
                <a:solidFill>
                  <a:schemeClr val="bg1">
                    <a:alpha val="49000"/>
                  </a:schemeClr>
                </a:solidFill>
                <a:latin typeface="Arial" panose="020B0604020202020204" pitchFamily="34" charset="0"/>
                <a:cs typeface="Arial" panose="020B0604020202020204" pitchFamily="34" charset="0"/>
              </a:rPr>
              <a:t>©2019 Zscaler, Inc. All rights reserved. ZSCALER CONFIDENTIAL INFORMATION</a:t>
            </a:r>
            <a:br>
              <a:rPr lang="en-US" sz="600" dirty="0">
                <a:solidFill>
                  <a:schemeClr val="bg1">
                    <a:alpha val="49000"/>
                  </a:schemeClr>
                </a:solidFill>
                <a:latin typeface="Arial" panose="020B0604020202020204" pitchFamily="34" charset="0"/>
                <a:cs typeface="Arial" panose="020B0604020202020204" pitchFamily="34" charset="0"/>
              </a:rPr>
            </a:br>
            <a:r>
              <a:rPr lang="en-US" sz="400" dirty="0">
                <a:solidFill>
                  <a:schemeClr val="bg1">
                    <a:alpha val="49000"/>
                  </a:schemeClr>
                </a:solidFill>
                <a:latin typeface="Arial" panose="020B0604020202020204" pitchFamily="34" charset="0"/>
                <a:cs typeface="Arial" panose="020B0604020202020204" pitchFamily="34" charset="0"/>
              </a:rPr>
              <a:t>Zscaler™, Zscaler Internet Access™, Zscaler Private Access™, ZIA™ and ZPA™ are either (i) registered trademarks or service marks or (ii) trademarks or service marks of Zscaler, Inc. in the United States and/or other countries. Any other trademarks are the property of their respective owners.</a:t>
            </a:r>
          </a:p>
        </p:txBody>
      </p:sp>
    </p:spTree>
    <p:extLst>
      <p:ext uri="{BB962C8B-B14F-4D97-AF65-F5344CB8AC3E}">
        <p14:creationId xmlns:p14="http://schemas.microsoft.com/office/powerpoint/2010/main" val="62478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nd / Thank you">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2DA42DB-D633-0448-9060-9CE3920143CC}"/>
              </a:ext>
            </a:extLst>
          </p:cNvPr>
          <p:cNvSpPr/>
          <p:nvPr userDrawn="1"/>
        </p:nvSpPr>
        <p:spPr>
          <a:xfrm>
            <a:off x="-1" y="0"/>
            <a:ext cx="8823961" cy="5143500"/>
          </a:xfrm>
          <a:prstGeom prst="rect">
            <a:avLst/>
          </a:prstGeom>
          <a:gradFill>
            <a:gsLst>
              <a:gs pos="73000">
                <a:srgbClr val="202196">
                  <a:alpha val="0"/>
                </a:srgbClr>
              </a:gs>
              <a:gs pos="27000">
                <a:srgbClr val="202196">
                  <a:alpha val="97000"/>
                </a:srgbClr>
              </a:gs>
              <a:gs pos="61000">
                <a:srgbClr val="202196">
                  <a:alpha val="42000"/>
                </a:srgbClr>
              </a:gs>
              <a:gs pos="69000">
                <a:srgbClr val="202196">
                  <a:alpha val="15000"/>
                </a:srgbClr>
              </a:gs>
              <a:gs pos="42000">
                <a:srgbClr val="202196">
                  <a:alpha val="83000"/>
                </a:srgbClr>
              </a:gs>
              <a:gs pos="0">
                <a:schemeClr val="accent5">
                  <a:lumMod val="75000"/>
                  <a:alpha val="81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userDrawn="1">
            <p:ph type="title"/>
          </p:nvPr>
        </p:nvSpPr>
        <p:spPr>
          <a:xfrm>
            <a:off x="219456" y="2029968"/>
            <a:ext cx="8705088" cy="826770"/>
          </a:xfrm>
        </p:spPr>
        <p:txBody>
          <a:bodyPr anchor="b" anchorCtr="0"/>
          <a:lstStyle>
            <a:lvl1pPr algn="ctr">
              <a:defRPr sz="5200">
                <a:solidFill>
                  <a:schemeClr val="bg1"/>
                </a:solidFill>
              </a:defRPr>
            </a:lvl1pPr>
          </a:lstStyle>
          <a:p>
            <a:endParaRPr lang="en-US" dirty="0"/>
          </a:p>
        </p:txBody>
      </p:sp>
      <p:grpSp>
        <p:nvGrpSpPr>
          <p:cNvPr id="18" name="Group 17">
            <a:extLst>
              <a:ext uri="{FF2B5EF4-FFF2-40B4-BE49-F238E27FC236}">
                <a16:creationId xmlns:a16="http://schemas.microsoft.com/office/drawing/2014/main" id="{981D5227-1A8E-3A4D-8AB5-89A8D4E8158A}"/>
              </a:ext>
            </a:extLst>
          </p:cNvPr>
          <p:cNvGrpSpPr>
            <a:grpSpLocks noChangeAspect="1"/>
          </p:cNvGrpSpPr>
          <p:nvPr userDrawn="1"/>
        </p:nvGrpSpPr>
        <p:grpSpPr>
          <a:xfrm>
            <a:off x="4091940" y="2867444"/>
            <a:ext cx="960120" cy="26676"/>
            <a:chOff x="4550759" y="4178160"/>
            <a:chExt cx="4289400" cy="119160"/>
          </a:xfrm>
        </p:grpSpPr>
        <p:sp>
          <p:nvSpPr>
            <p:cNvPr id="20" name="Freeform 19">
              <a:extLst>
                <a:ext uri="{FF2B5EF4-FFF2-40B4-BE49-F238E27FC236}">
                  <a16:creationId xmlns:a16="http://schemas.microsoft.com/office/drawing/2014/main" id="{9E19B662-E977-8C43-A63B-4BC77C3731FD}"/>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1" name="Freeform 20">
              <a:extLst>
                <a:ext uri="{FF2B5EF4-FFF2-40B4-BE49-F238E27FC236}">
                  <a16:creationId xmlns:a16="http://schemas.microsoft.com/office/drawing/2014/main" id="{F456C3CC-4019-0840-9E4F-542EDE46B945}"/>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2" name="Freeform 21">
              <a:extLst>
                <a:ext uri="{FF2B5EF4-FFF2-40B4-BE49-F238E27FC236}">
                  <a16:creationId xmlns:a16="http://schemas.microsoft.com/office/drawing/2014/main" id="{776C4313-55FA-CF48-8B38-C891FEFFC1C0}"/>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grpSp>
        <p:nvGrpSpPr>
          <p:cNvPr id="14" name="Group 13">
            <a:extLst>
              <a:ext uri="{FF2B5EF4-FFF2-40B4-BE49-F238E27FC236}">
                <a16:creationId xmlns:a16="http://schemas.microsoft.com/office/drawing/2014/main" id="{47D533F8-96B2-F94F-8F8E-5FB64D0BC6B6}"/>
              </a:ext>
            </a:extLst>
          </p:cNvPr>
          <p:cNvGrpSpPr/>
          <p:nvPr userDrawn="1"/>
        </p:nvGrpSpPr>
        <p:grpSpPr>
          <a:xfrm>
            <a:off x="5932448" y="4839276"/>
            <a:ext cx="2893671" cy="437574"/>
            <a:chOff x="5932448" y="4839276"/>
            <a:chExt cx="2893671" cy="437574"/>
          </a:xfrm>
        </p:grpSpPr>
        <p:sp>
          <p:nvSpPr>
            <p:cNvPr id="26" name="TextBox 25">
              <a:extLst>
                <a:ext uri="{FF2B5EF4-FFF2-40B4-BE49-F238E27FC236}">
                  <a16:creationId xmlns:a16="http://schemas.microsoft.com/office/drawing/2014/main" id="{CD08D97D-D2FF-924A-B6FF-67F44C739230}"/>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000"/>
                </a:spcBef>
              </a:pPr>
              <a:r>
                <a:rPr lang="en-US" sz="800" dirty="0">
                  <a:solidFill>
                    <a:schemeClr val="bg1"/>
                  </a:solidFill>
                  <a:latin typeface="Arial" panose="020B0604020202020204" pitchFamily="34" charset="0"/>
                  <a:cs typeface="Arial" panose="020B0604020202020204" pitchFamily="34" charset="0"/>
                </a:rPr>
                <a:t>Securing your cloud transformation</a:t>
              </a:r>
            </a:p>
          </p:txBody>
        </p:sp>
        <p:sp>
          <p:nvSpPr>
            <p:cNvPr id="27" name="Freeform 26">
              <a:extLst>
                <a:ext uri="{FF2B5EF4-FFF2-40B4-BE49-F238E27FC236}">
                  <a16:creationId xmlns:a16="http://schemas.microsoft.com/office/drawing/2014/main" id="{9532D610-504A-CA43-A33E-7C6AE3C16D31}"/>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8" name="Parallelogram 27">
              <a:extLst>
                <a:ext uri="{FF2B5EF4-FFF2-40B4-BE49-F238E27FC236}">
                  <a16:creationId xmlns:a16="http://schemas.microsoft.com/office/drawing/2014/main" id="{87E639BC-E375-4C47-8E35-B5CDFDB08752}"/>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TextBox 28">
            <a:extLst>
              <a:ext uri="{FF2B5EF4-FFF2-40B4-BE49-F238E27FC236}">
                <a16:creationId xmlns:a16="http://schemas.microsoft.com/office/drawing/2014/main" id="{AD999614-14FD-1B4B-B3D1-5CCD95611255}"/>
              </a:ext>
            </a:extLst>
          </p:cNvPr>
          <p:cNvSpPr txBox="1"/>
          <p:nvPr userDrawn="1"/>
        </p:nvSpPr>
        <p:spPr>
          <a:xfrm>
            <a:off x="310896" y="4870205"/>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spTree>
    <p:extLst>
      <p:ext uri="{BB962C8B-B14F-4D97-AF65-F5344CB8AC3E}">
        <p14:creationId xmlns:p14="http://schemas.microsoft.com/office/powerpoint/2010/main" val="97658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End / Thank you">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userDrawn="1">
            <p:ph type="title"/>
          </p:nvPr>
        </p:nvSpPr>
        <p:spPr>
          <a:xfrm>
            <a:off x="219456" y="2029968"/>
            <a:ext cx="8705088" cy="826770"/>
          </a:xfrm>
        </p:spPr>
        <p:txBody>
          <a:bodyPr anchor="b" anchorCtr="0"/>
          <a:lstStyle>
            <a:lvl1pPr algn="ctr">
              <a:defRPr sz="5200">
                <a:solidFill>
                  <a:schemeClr val="bg1"/>
                </a:solidFill>
              </a:defRPr>
            </a:lvl1pPr>
          </a:lstStyle>
          <a:p>
            <a:endParaRPr lang="en-US" dirty="0"/>
          </a:p>
        </p:txBody>
      </p:sp>
      <p:grpSp>
        <p:nvGrpSpPr>
          <p:cNvPr id="18" name="Group 17">
            <a:extLst>
              <a:ext uri="{FF2B5EF4-FFF2-40B4-BE49-F238E27FC236}">
                <a16:creationId xmlns:a16="http://schemas.microsoft.com/office/drawing/2014/main" id="{981D5227-1A8E-3A4D-8AB5-89A8D4E8158A}"/>
              </a:ext>
            </a:extLst>
          </p:cNvPr>
          <p:cNvGrpSpPr>
            <a:grpSpLocks noChangeAspect="1"/>
          </p:cNvGrpSpPr>
          <p:nvPr userDrawn="1"/>
        </p:nvGrpSpPr>
        <p:grpSpPr>
          <a:xfrm>
            <a:off x="4091940" y="2867444"/>
            <a:ext cx="960120" cy="26676"/>
            <a:chOff x="4550759" y="4178160"/>
            <a:chExt cx="4289400" cy="119160"/>
          </a:xfrm>
        </p:grpSpPr>
        <p:sp>
          <p:nvSpPr>
            <p:cNvPr id="20" name="Freeform 19">
              <a:extLst>
                <a:ext uri="{FF2B5EF4-FFF2-40B4-BE49-F238E27FC236}">
                  <a16:creationId xmlns:a16="http://schemas.microsoft.com/office/drawing/2014/main" id="{9E19B662-E977-8C43-A63B-4BC77C3731FD}"/>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1" name="Freeform 20">
              <a:extLst>
                <a:ext uri="{FF2B5EF4-FFF2-40B4-BE49-F238E27FC236}">
                  <a16:creationId xmlns:a16="http://schemas.microsoft.com/office/drawing/2014/main" id="{F456C3CC-4019-0840-9E4F-542EDE46B945}"/>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2" name="Freeform 21">
              <a:extLst>
                <a:ext uri="{FF2B5EF4-FFF2-40B4-BE49-F238E27FC236}">
                  <a16:creationId xmlns:a16="http://schemas.microsoft.com/office/drawing/2014/main" id="{776C4313-55FA-CF48-8B38-C891FEFFC1C0}"/>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grpSp>
        <p:nvGrpSpPr>
          <p:cNvPr id="14" name="Group 13">
            <a:extLst>
              <a:ext uri="{FF2B5EF4-FFF2-40B4-BE49-F238E27FC236}">
                <a16:creationId xmlns:a16="http://schemas.microsoft.com/office/drawing/2014/main" id="{47D533F8-96B2-F94F-8F8E-5FB64D0BC6B6}"/>
              </a:ext>
            </a:extLst>
          </p:cNvPr>
          <p:cNvGrpSpPr/>
          <p:nvPr userDrawn="1"/>
        </p:nvGrpSpPr>
        <p:grpSpPr>
          <a:xfrm>
            <a:off x="5932448" y="4839276"/>
            <a:ext cx="2893671" cy="437574"/>
            <a:chOff x="5932448" y="4839276"/>
            <a:chExt cx="2893671" cy="437574"/>
          </a:xfrm>
        </p:grpSpPr>
        <p:sp>
          <p:nvSpPr>
            <p:cNvPr id="26" name="TextBox 25">
              <a:extLst>
                <a:ext uri="{FF2B5EF4-FFF2-40B4-BE49-F238E27FC236}">
                  <a16:creationId xmlns:a16="http://schemas.microsoft.com/office/drawing/2014/main" id="{CD08D97D-D2FF-924A-B6FF-67F44C739230}"/>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000"/>
                </a:spcBef>
              </a:pPr>
              <a:r>
                <a:rPr lang="en-US" sz="800" dirty="0">
                  <a:solidFill>
                    <a:schemeClr val="bg1"/>
                  </a:solidFill>
                  <a:latin typeface="Arial" panose="020B0604020202020204" pitchFamily="34" charset="0"/>
                  <a:cs typeface="Arial" panose="020B0604020202020204" pitchFamily="34" charset="0"/>
                </a:rPr>
                <a:t>Securing your cloud transformation</a:t>
              </a:r>
            </a:p>
          </p:txBody>
        </p:sp>
        <p:sp>
          <p:nvSpPr>
            <p:cNvPr id="27" name="Freeform 26">
              <a:extLst>
                <a:ext uri="{FF2B5EF4-FFF2-40B4-BE49-F238E27FC236}">
                  <a16:creationId xmlns:a16="http://schemas.microsoft.com/office/drawing/2014/main" id="{9532D610-504A-CA43-A33E-7C6AE3C16D31}"/>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8" name="Parallelogram 27">
              <a:extLst>
                <a:ext uri="{FF2B5EF4-FFF2-40B4-BE49-F238E27FC236}">
                  <a16:creationId xmlns:a16="http://schemas.microsoft.com/office/drawing/2014/main" id="{87E639BC-E375-4C47-8E35-B5CDFDB08752}"/>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TextBox 28">
            <a:extLst>
              <a:ext uri="{FF2B5EF4-FFF2-40B4-BE49-F238E27FC236}">
                <a16:creationId xmlns:a16="http://schemas.microsoft.com/office/drawing/2014/main" id="{AD999614-14FD-1B4B-B3D1-5CCD95611255}"/>
              </a:ext>
            </a:extLst>
          </p:cNvPr>
          <p:cNvSpPr txBox="1"/>
          <p:nvPr userDrawn="1"/>
        </p:nvSpPr>
        <p:spPr>
          <a:xfrm>
            <a:off x="310896" y="4870205"/>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spTree>
    <p:extLst>
      <p:ext uri="{BB962C8B-B14F-4D97-AF65-F5344CB8AC3E}">
        <p14:creationId xmlns:p14="http://schemas.microsoft.com/office/powerpoint/2010/main" val="87394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End / Thank you">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userDrawn="1">
            <p:ph type="title"/>
          </p:nvPr>
        </p:nvSpPr>
        <p:spPr>
          <a:xfrm>
            <a:off x="219456" y="2029968"/>
            <a:ext cx="8705088" cy="826770"/>
          </a:xfrm>
        </p:spPr>
        <p:txBody>
          <a:bodyPr anchor="b" anchorCtr="0"/>
          <a:lstStyle>
            <a:lvl1pPr algn="ctr">
              <a:defRPr sz="5200">
                <a:solidFill>
                  <a:schemeClr val="bg1"/>
                </a:solidFill>
              </a:defRPr>
            </a:lvl1pPr>
          </a:lstStyle>
          <a:p>
            <a:endParaRPr lang="en-US" dirty="0"/>
          </a:p>
        </p:txBody>
      </p:sp>
      <p:grpSp>
        <p:nvGrpSpPr>
          <p:cNvPr id="18" name="Group 17">
            <a:extLst>
              <a:ext uri="{FF2B5EF4-FFF2-40B4-BE49-F238E27FC236}">
                <a16:creationId xmlns:a16="http://schemas.microsoft.com/office/drawing/2014/main" id="{981D5227-1A8E-3A4D-8AB5-89A8D4E8158A}"/>
              </a:ext>
            </a:extLst>
          </p:cNvPr>
          <p:cNvGrpSpPr>
            <a:grpSpLocks noChangeAspect="1"/>
          </p:cNvGrpSpPr>
          <p:nvPr userDrawn="1"/>
        </p:nvGrpSpPr>
        <p:grpSpPr>
          <a:xfrm>
            <a:off x="4091940" y="2867444"/>
            <a:ext cx="960120" cy="26676"/>
            <a:chOff x="4550759" y="4178160"/>
            <a:chExt cx="4289400" cy="119160"/>
          </a:xfrm>
        </p:grpSpPr>
        <p:sp>
          <p:nvSpPr>
            <p:cNvPr id="20" name="Freeform 19">
              <a:extLst>
                <a:ext uri="{FF2B5EF4-FFF2-40B4-BE49-F238E27FC236}">
                  <a16:creationId xmlns:a16="http://schemas.microsoft.com/office/drawing/2014/main" id="{9E19B662-E977-8C43-A63B-4BC77C3731FD}"/>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1" name="Freeform 20">
              <a:extLst>
                <a:ext uri="{FF2B5EF4-FFF2-40B4-BE49-F238E27FC236}">
                  <a16:creationId xmlns:a16="http://schemas.microsoft.com/office/drawing/2014/main" id="{F456C3CC-4019-0840-9E4F-542EDE46B945}"/>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2" name="Freeform 21">
              <a:extLst>
                <a:ext uri="{FF2B5EF4-FFF2-40B4-BE49-F238E27FC236}">
                  <a16:creationId xmlns:a16="http://schemas.microsoft.com/office/drawing/2014/main" id="{776C4313-55FA-CF48-8B38-C891FEFFC1C0}"/>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grpSp>
        <p:nvGrpSpPr>
          <p:cNvPr id="14" name="Group 13">
            <a:extLst>
              <a:ext uri="{FF2B5EF4-FFF2-40B4-BE49-F238E27FC236}">
                <a16:creationId xmlns:a16="http://schemas.microsoft.com/office/drawing/2014/main" id="{47D533F8-96B2-F94F-8F8E-5FB64D0BC6B6}"/>
              </a:ext>
            </a:extLst>
          </p:cNvPr>
          <p:cNvGrpSpPr/>
          <p:nvPr userDrawn="1"/>
        </p:nvGrpSpPr>
        <p:grpSpPr>
          <a:xfrm>
            <a:off x="5932448" y="4839276"/>
            <a:ext cx="2893671" cy="437574"/>
            <a:chOff x="5932448" y="4839276"/>
            <a:chExt cx="2893671" cy="437574"/>
          </a:xfrm>
        </p:grpSpPr>
        <p:sp>
          <p:nvSpPr>
            <p:cNvPr id="26" name="TextBox 25">
              <a:extLst>
                <a:ext uri="{FF2B5EF4-FFF2-40B4-BE49-F238E27FC236}">
                  <a16:creationId xmlns:a16="http://schemas.microsoft.com/office/drawing/2014/main" id="{CD08D97D-D2FF-924A-B6FF-67F44C739230}"/>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000"/>
                </a:spcBef>
              </a:pPr>
              <a:r>
                <a:rPr lang="en-US" sz="800" dirty="0">
                  <a:solidFill>
                    <a:schemeClr val="bg1"/>
                  </a:solidFill>
                  <a:latin typeface="Arial" panose="020B0604020202020204" pitchFamily="34" charset="0"/>
                  <a:cs typeface="Arial" panose="020B0604020202020204" pitchFamily="34" charset="0"/>
                </a:rPr>
                <a:t>Securing your cloud transformation</a:t>
              </a:r>
            </a:p>
          </p:txBody>
        </p:sp>
        <p:sp>
          <p:nvSpPr>
            <p:cNvPr id="27" name="Freeform 26">
              <a:extLst>
                <a:ext uri="{FF2B5EF4-FFF2-40B4-BE49-F238E27FC236}">
                  <a16:creationId xmlns:a16="http://schemas.microsoft.com/office/drawing/2014/main" id="{9532D610-504A-CA43-A33E-7C6AE3C16D31}"/>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8" name="Parallelogram 27">
              <a:extLst>
                <a:ext uri="{FF2B5EF4-FFF2-40B4-BE49-F238E27FC236}">
                  <a16:creationId xmlns:a16="http://schemas.microsoft.com/office/drawing/2014/main" id="{87E639BC-E375-4C47-8E35-B5CDFDB08752}"/>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TextBox 28">
            <a:extLst>
              <a:ext uri="{FF2B5EF4-FFF2-40B4-BE49-F238E27FC236}">
                <a16:creationId xmlns:a16="http://schemas.microsoft.com/office/drawing/2014/main" id="{AD999614-14FD-1B4B-B3D1-5CCD95611255}"/>
              </a:ext>
            </a:extLst>
          </p:cNvPr>
          <p:cNvSpPr txBox="1"/>
          <p:nvPr userDrawn="1"/>
        </p:nvSpPr>
        <p:spPr>
          <a:xfrm>
            <a:off x="310896" y="4870205"/>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spTree>
    <p:extLst>
      <p:ext uri="{BB962C8B-B14F-4D97-AF65-F5344CB8AC3E}">
        <p14:creationId xmlns:p14="http://schemas.microsoft.com/office/powerpoint/2010/main" val="216364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End / Thank you">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userDrawn="1">
            <p:ph type="title"/>
          </p:nvPr>
        </p:nvSpPr>
        <p:spPr>
          <a:xfrm>
            <a:off x="219456" y="2029968"/>
            <a:ext cx="8705088" cy="826770"/>
          </a:xfrm>
        </p:spPr>
        <p:txBody>
          <a:bodyPr anchor="b" anchorCtr="0"/>
          <a:lstStyle>
            <a:lvl1pPr algn="ctr">
              <a:defRPr sz="5200">
                <a:solidFill>
                  <a:schemeClr val="bg1"/>
                </a:solidFill>
              </a:defRPr>
            </a:lvl1pPr>
          </a:lstStyle>
          <a:p>
            <a:endParaRPr lang="en-US" dirty="0"/>
          </a:p>
        </p:txBody>
      </p:sp>
      <p:grpSp>
        <p:nvGrpSpPr>
          <p:cNvPr id="18" name="Group 17">
            <a:extLst>
              <a:ext uri="{FF2B5EF4-FFF2-40B4-BE49-F238E27FC236}">
                <a16:creationId xmlns:a16="http://schemas.microsoft.com/office/drawing/2014/main" id="{981D5227-1A8E-3A4D-8AB5-89A8D4E8158A}"/>
              </a:ext>
            </a:extLst>
          </p:cNvPr>
          <p:cNvGrpSpPr>
            <a:grpSpLocks noChangeAspect="1"/>
          </p:cNvGrpSpPr>
          <p:nvPr userDrawn="1"/>
        </p:nvGrpSpPr>
        <p:grpSpPr>
          <a:xfrm>
            <a:off x="4091940" y="2867444"/>
            <a:ext cx="960120" cy="26676"/>
            <a:chOff x="4550759" y="4178160"/>
            <a:chExt cx="4289400" cy="119160"/>
          </a:xfrm>
        </p:grpSpPr>
        <p:sp>
          <p:nvSpPr>
            <p:cNvPr id="20" name="Freeform 19">
              <a:extLst>
                <a:ext uri="{FF2B5EF4-FFF2-40B4-BE49-F238E27FC236}">
                  <a16:creationId xmlns:a16="http://schemas.microsoft.com/office/drawing/2014/main" id="{9E19B662-E977-8C43-A63B-4BC77C3731FD}"/>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1" name="Freeform 20">
              <a:extLst>
                <a:ext uri="{FF2B5EF4-FFF2-40B4-BE49-F238E27FC236}">
                  <a16:creationId xmlns:a16="http://schemas.microsoft.com/office/drawing/2014/main" id="{F456C3CC-4019-0840-9E4F-542EDE46B945}"/>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2" name="Freeform 21">
              <a:extLst>
                <a:ext uri="{FF2B5EF4-FFF2-40B4-BE49-F238E27FC236}">
                  <a16:creationId xmlns:a16="http://schemas.microsoft.com/office/drawing/2014/main" id="{776C4313-55FA-CF48-8B38-C891FEFFC1C0}"/>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grpSp>
        <p:nvGrpSpPr>
          <p:cNvPr id="14" name="Group 13">
            <a:extLst>
              <a:ext uri="{FF2B5EF4-FFF2-40B4-BE49-F238E27FC236}">
                <a16:creationId xmlns:a16="http://schemas.microsoft.com/office/drawing/2014/main" id="{47D533F8-96B2-F94F-8F8E-5FB64D0BC6B6}"/>
              </a:ext>
            </a:extLst>
          </p:cNvPr>
          <p:cNvGrpSpPr/>
          <p:nvPr userDrawn="1"/>
        </p:nvGrpSpPr>
        <p:grpSpPr>
          <a:xfrm>
            <a:off x="5932448" y="4839276"/>
            <a:ext cx="2893671" cy="437574"/>
            <a:chOff x="5932448" y="4839276"/>
            <a:chExt cx="2893671" cy="437574"/>
          </a:xfrm>
        </p:grpSpPr>
        <p:sp>
          <p:nvSpPr>
            <p:cNvPr id="26" name="TextBox 25">
              <a:extLst>
                <a:ext uri="{FF2B5EF4-FFF2-40B4-BE49-F238E27FC236}">
                  <a16:creationId xmlns:a16="http://schemas.microsoft.com/office/drawing/2014/main" id="{CD08D97D-D2FF-924A-B6FF-67F44C739230}"/>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000"/>
                </a:spcBef>
              </a:pPr>
              <a:r>
                <a:rPr lang="en-US" sz="800" dirty="0">
                  <a:solidFill>
                    <a:schemeClr val="bg1"/>
                  </a:solidFill>
                  <a:latin typeface="Arial" panose="020B0604020202020204" pitchFamily="34" charset="0"/>
                  <a:cs typeface="Arial" panose="020B0604020202020204" pitchFamily="34" charset="0"/>
                </a:rPr>
                <a:t>Securing your cloud transformation</a:t>
              </a:r>
            </a:p>
          </p:txBody>
        </p:sp>
        <p:sp>
          <p:nvSpPr>
            <p:cNvPr id="27" name="Freeform 26">
              <a:extLst>
                <a:ext uri="{FF2B5EF4-FFF2-40B4-BE49-F238E27FC236}">
                  <a16:creationId xmlns:a16="http://schemas.microsoft.com/office/drawing/2014/main" id="{9532D610-504A-CA43-A33E-7C6AE3C16D31}"/>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8" name="Parallelogram 27">
              <a:extLst>
                <a:ext uri="{FF2B5EF4-FFF2-40B4-BE49-F238E27FC236}">
                  <a16:creationId xmlns:a16="http://schemas.microsoft.com/office/drawing/2014/main" id="{87E639BC-E375-4C47-8E35-B5CDFDB08752}"/>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TextBox 28">
            <a:extLst>
              <a:ext uri="{FF2B5EF4-FFF2-40B4-BE49-F238E27FC236}">
                <a16:creationId xmlns:a16="http://schemas.microsoft.com/office/drawing/2014/main" id="{AD999614-14FD-1B4B-B3D1-5CCD95611255}"/>
              </a:ext>
            </a:extLst>
          </p:cNvPr>
          <p:cNvSpPr txBox="1"/>
          <p:nvPr userDrawn="1"/>
        </p:nvSpPr>
        <p:spPr>
          <a:xfrm>
            <a:off x="310896" y="4870205"/>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spTree>
    <p:extLst>
      <p:ext uri="{BB962C8B-B14F-4D97-AF65-F5344CB8AC3E}">
        <p14:creationId xmlns:p14="http://schemas.microsoft.com/office/powerpoint/2010/main" val="148490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Color-cented-right-mark">
    <p:bg>
      <p:bgPr>
        <a:solidFill>
          <a:schemeClr val="accent4">
            <a:lumMod val="50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846E2BE-E817-9F46-8C78-42CE295856F4}"/>
              </a:ext>
            </a:extLst>
          </p:cNvPr>
          <p:cNvSpPr txBox="1"/>
          <p:nvPr userDrawn="1"/>
        </p:nvSpPr>
        <p:spPr>
          <a:xfrm>
            <a:off x="291162" y="4870205"/>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grpSp>
        <p:nvGrpSpPr>
          <p:cNvPr id="6" name="Group 5">
            <a:extLst>
              <a:ext uri="{FF2B5EF4-FFF2-40B4-BE49-F238E27FC236}">
                <a16:creationId xmlns:a16="http://schemas.microsoft.com/office/drawing/2014/main" id="{7EED31FA-7B0E-8345-AD73-4336DFC614F3}"/>
              </a:ext>
            </a:extLst>
          </p:cNvPr>
          <p:cNvGrpSpPr/>
          <p:nvPr userDrawn="1"/>
        </p:nvGrpSpPr>
        <p:grpSpPr>
          <a:xfrm>
            <a:off x="5932448" y="4839276"/>
            <a:ext cx="2893671" cy="437574"/>
            <a:chOff x="5932448" y="4839276"/>
            <a:chExt cx="2893671" cy="437574"/>
          </a:xfrm>
        </p:grpSpPr>
        <p:sp>
          <p:nvSpPr>
            <p:cNvPr id="7" name="TextBox 6">
              <a:extLst>
                <a:ext uri="{FF2B5EF4-FFF2-40B4-BE49-F238E27FC236}">
                  <a16:creationId xmlns:a16="http://schemas.microsoft.com/office/drawing/2014/main" id="{78D13682-136E-654F-B421-3B8F2C07DAA9}"/>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000"/>
                </a:spcBef>
              </a:pPr>
              <a:r>
                <a:rPr lang="en-US" sz="800" dirty="0">
                  <a:solidFill>
                    <a:schemeClr val="bg1"/>
                  </a:solidFill>
                  <a:latin typeface="Arial" panose="020B0604020202020204" pitchFamily="34" charset="0"/>
                  <a:cs typeface="Arial" panose="020B0604020202020204" pitchFamily="34" charset="0"/>
                </a:rPr>
                <a:t>Securing your cloud transformation</a:t>
              </a:r>
            </a:p>
          </p:txBody>
        </p:sp>
        <p:sp>
          <p:nvSpPr>
            <p:cNvPr id="8" name="Freeform 7">
              <a:extLst>
                <a:ext uri="{FF2B5EF4-FFF2-40B4-BE49-F238E27FC236}">
                  <a16:creationId xmlns:a16="http://schemas.microsoft.com/office/drawing/2014/main" id="{C4E6092A-0BBC-BF4F-BCC7-7E517C5A9C6D}"/>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9" name="Parallelogram 8">
              <a:extLst>
                <a:ext uri="{FF2B5EF4-FFF2-40B4-BE49-F238E27FC236}">
                  <a16:creationId xmlns:a16="http://schemas.microsoft.com/office/drawing/2014/main" id="{81CCD7BF-F65A-F44A-9BCB-88C4A9FAB178}"/>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 Placeholder 2">
            <a:extLst>
              <a:ext uri="{FF2B5EF4-FFF2-40B4-BE49-F238E27FC236}">
                <a16:creationId xmlns:a16="http://schemas.microsoft.com/office/drawing/2014/main" id="{62F5FF7B-0050-CB4D-AB30-DD5E1B80BFA7}"/>
              </a:ext>
            </a:extLst>
          </p:cNvPr>
          <p:cNvSpPr>
            <a:spLocks noGrp="1"/>
          </p:cNvSpPr>
          <p:nvPr>
            <p:ph type="body" sz="quarter" idx="10"/>
          </p:nvPr>
        </p:nvSpPr>
        <p:spPr>
          <a:xfrm>
            <a:off x="598488" y="1111250"/>
            <a:ext cx="3311360" cy="1331913"/>
          </a:xfrm>
        </p:spPr>
        <p:txBody>
          <a:bodyPr/>
          <a:lstStyle>
            <a:lvl1pPr>
              <a:defRPr sz="1200">
                <a:solidFill>
                  <a:schemeClr val="bg1"/>
                </a:solidFill>
              </a:defRPr>
            </a:lvl1pPr>
            <a:lvl2pPr>
              <a:defRPr sz="110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D0AA88D2-FC46-EA4D-B04E-F8B694160A9A}"/>
              </a:ext>
            </a:extLst>
          </p:cNvPr>
          <p:cNvSpPr txBox="1"/>
          <p:nvPr userDrawn="1"/>
        </p:nvSpPr>
        <p:spPr>
          <a:xfrm>
            <a:off x="8047730" y="4875116"/>
            <a:ext cx="0" cy="0"/>
          </a:xfrm>
          <a:prstGeom prst="rect">
            <a:avLst/>
          </a:prstGeom>
          <a:noFill/>
        </p:spPr>
        <p:txBody>
          <a:bodyPr wrap="none" rtlCol="0">
            <a:noAutofit/>
          </a:bodyPr>
          <a:lstStyle/>
          <a:p>
            <a:pPr algn="l"/>
            <a:endParaRPr lang="en-US" sz="1600" dirty="0"/>
          </a:p>
        </p:txBody>
      </p:sp>
    </p:spTree>
    <p:extLst>
      <p:ext uri="{BB962C8B-B14F-4D97-AF65-F5344CB8AC3E}">
        <p14:creationId xmlns:p14="http://schemas.microsoft.com/office/powerpoint/2010/main" val="105446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Color-cented-right-mark">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accent1">
                    <a:lumMod val="40000"/>
                    <a:lumOff val="60000"/>
                  </a:schemeClr>
                </a:solidFill>
              </a:defRPr>
            </a:lvl1pPr>
          </a:lstStyle>
          <a:p>
            <a:r>
              <a:rPr lang="en-US" dirty="0"/>
              <a:t>Click to edit Master title style</a:t>
            </a:r>
          </a:p>
        </p:txBody>
      </p:sp>
      <p:sp>
        <p:nvSpPr>
          <p:cNvPr id="13" name="TextBox 12">
            <a:extLst>
              <a:ext uri="{FF2B5EF4-FFF2-40B4-BE49-F238E27FC236}">
                <a16:creationId xmlns:a16="http://schemas.microsoft.com/office/drawing/2014/main" id="{5846E2BE-E817-9F46-8C78-42CE295856F4}"/>
              </a:ext>
            </a:extLst>
          </p:cNvPr>
          <p:cNvSpPr txBox="1"/>
          <p:nvPr userDrawn="1"/>
        </p:nvSpPr>
        <p:spPr>
          <a:xfrm>
            <a:off x="291162" y="4870205"/>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grpSp>
        <p:nvGrpSpPr>
          <p:cNvPr id="6" name="Group 5">
            <a:extLst>
              <a:ext uri="{FF2B5EF4-FFF2-40B4-BE49-F238E27FC236}">
                <a16:creationId xmlns:a16="http://schemas.microsoft.com/office/drawing/2014/main" id="{7EED31FA-7B0E-8345-AD73-4336DFC614F3}"/>
              </a:ext>
            </a:extLst>
          </p:cNvPr>
          <p:cNvGrpSpPr/>
          <p:nvPr userDrawn="1"/>
        </p:nvGrpSpPr>
        <p:grpSpPr>
          <a:xfrm>
            <a:off x="5932448" y="4839276"/>
            <a:ext cx="2893671" cy="437574"/>
            <a:chOff x="5932448" y="4839276"/>
            <a:chExt cx="2893671" cy="437574"/>
          </a:xfrm>
        </p:grpSpPr>
        <p:sp>
          <p:nvSpPr>
            <p:cNvPr id="7" name="TextBox 6">
              <a:extLst>
                <a:ext uri="{FF2B5EF4-FFF2-40B4-BE49-F238E27FC236}">
                  <a16:creationId xmlns:a16="http://schemas.microsoft.com/office/drawing/2014/main" id="{78D13682-136E-654F-B421-3B8F2C07DAA9}"/>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000"/>
                </a:spcBef>
              </a:pPr>
              <a:r>
                <a:rPr lang="en-US" sz="800" dirty="0">
                  <a:solidFill>
                    <a:schemeClr val="bg1"/>
                  </a:solidFill>
                  <a:latin typeface="Arial" panose="020B0604020202020204" pitchFamily="34" charset="0"/>
                  <a:cs typeface="Arial" panose="020B0604020202020204" pitchFamily="34" charset="0"/>
                </a:rPr>
                <a:t>Securing your cloud transformation</a:t>
              </a:r>
            </a:p>
          </p:txBody>
        </p:sp>
        <p:sp>
          <p:nvSpPr>
            <p:cNvPr id="8" name="Freeform 7">
              <a:extLst>
                <a:ext uri="{FF2B5EF4-FFF2-40B4-BE49-F238E27FC236}">
                  <a16:creationId xmlns:a16="http://schemas.microsoft.com/office/drawing/2014/main" id="{C4E6092A-0BBC-BF4F-BCC7-7E517C5A9C6D}"/>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9" name="Parallelogram 8">
              <a:extLst>
                <a:ext uri="{FF2B5EF4-FFF2-40B4-BE49-F238E27FC236}">
                  <a16:creationId xmlns:a16="http://schemas.microsoft.com/office/drawing/2014/main" id="{81CCD7BF-F65A-F44A-9BCB-88C4A9FAB178}"/>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D5AC0CC6-D03B-A249-B1DE-9BAB283B3742}"/>
              </a:ext>
            </a:extLst>
          </p:cNvPr>
          <p:cNvGrpSpPr>
            <a:grpSpLocks noChangeAspect="1"/>
          </p:cNvGrpSpPr>
          <p:nvPr userDrawn="1"/>
        </p:nvGrpSpPr>
        <p:grpSpPr>
          <a:xfrm>
            <a:off x="4091940" y="548640"/>
            <a:ext cx="960120" cy="26676"/>
            <a:chOff x="4550759" y="4178160"/>
            <a:chExt cx="4289400" cy="119160"/>
          </a:xfrm>
        </p:grpSpPr>
        <p:sp>
          <p:nvSpPr>
            <p:cNvPr id="11" name="Freeform 10">
              <a:extLst>
                <a:ext uri="{FF2B5EF4-FFF2-40B4-BE49-F238E27FC236}">
                  <a16:creationId xmlns:a16="http://schemas.microsoft.com/office/drawing/2014/main" id="{C569E990-0E9B-F340-B39F-107BCD07B4D6}"/>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2" name="Freeform 11">
              <a:extLst>
                <a:ext uri="{FF2B5EF4-FFF2-40B4-BE49-F238E27FC236}">
                  <a16:creationId xmlns:a16="http://schemas.microsoft.com/office/drawing/2014/main" id="{35C1F510-FD76-9A45-B414-B16CAA725A4F}"/>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4" name="Freeform 13">
              <a:extLst>
                <a:ext uri="{FF2B5EF4-FFF2-40B4-BE49-F238E27FC236}">
                  <a16:creationId xmlns:a16="http://schemas.microsoft.com/office/drawing/2014/main" id="{A0075EA2-C4A5-6C43-A9BD-2416B94CFF0E}"/>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sp>
        <p:nvSpPr>
          <p:cNvPr id="4" name="Text Placeholder 3">
            <a:extLst>
              <a:ext uri="{FF2B5EF4-FFF2-40B4-BE49-F238E27FC236}">
                <a16:creationId xmlns:a16="http://schemas.microsoft.com/office/drawing/2014/main" id="{9CFE5633-877E-1341-A062-950DF4DD9B93}"/>
              </a:ext>
            </a:extLst>
          </p:cNvPr>
          <p:cNvSpPr>
            <a:spLocks noGrp="1"/>
          </p:cNvSpPr>
          <p:nvPr>
            <p:ph type="body" sz="quarter" idx="10"/>
          </p:nvPr>
        </p:nvSpPr>
        <p:spPr>
          <a:xfrm>
            <a:off x="559512" y="945330"/>
            <a:ext cx="4587929" cy="1287462"/>
          </a:xfrm>
        </p:spPr>
        <p:txBody>
          <a:bodyPr/>
          <a:lstStyle>
            <a:lvl1pPr>
              <a:defRPr sz="1200">
                <a:solidFill>
                  <a:schemeClr val="bg1"/>
                </a:solidFill>
              </a:defRPr>
            </a:lvl1pPr>
            <a:lvl2pPr>
              <a:defRPr sz="110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607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_Color-cented-right-mark">
    <p:bg>
      <p:bgPr>
        <a:solidFill>
          <a:schemeClr val="accent4">
            <a:lumMod val="50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846E2BE-E817-9F46-8C78-42CE295856F4}"/>
              </a:ext>
            </a:extLst>
          </p:cNvPr>
          <p:cNvSpPr txBox="1"/>
          <p:nvPr userDrawn="1"/>
        </p:nvSpPr>
        <p:spPr>
          <a:xfrm>
            <a:off x="291162" y="4870205"/>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grpSp>
        <p:nvGrpSpPr>
          <p:cNvPr id="6" name="Group 5">
            <a:extLst>
              <a:ext uri="{FF2B5EF4-FFF2-40B4-BE49-F238E27FC236}">
                <a16:creationId xmlns:a16="http://schemas.microsoft.com/office/drawing/2014/main" id="{7EED31FA-7B0E-8345-AD73-4336DFC614F3}"/>
              </a:ext>
            </a:extLst>
          </p:cNvPr>
          <p:cNvGrpSpPr/>
          <p:nvPr userDrawn="1"/>
        </p:nvGrpSpPr>
        <p:grpSpPr>
          <a:xfrm>
            <a:off x="5932448" y="4839276"/>
            <a:ext cx="2893671" cy="437574"/>
            <a:chOff x="5932448" y="4839276"/>
            <a:chExt cx="2893671" cy="437574"/>
          </a:xfrm>
        </p:grpSpPr>
        <p:sp>
          <p:nvSpPr>
            <p:cNvPr id="7" name="TextBox 6">
              <a:extLst>
                <a:ext uri="{FF2B5EF4-FFF2-40B4-BE49-F238E27FC236}">
                  <a16:creationId xmlns:a16="http://schemas.microsoft.com/office/drawing/2014/main" id="{78D13682-136E-654F-B421-3B8F2C07DAA9}"/>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000"/>
                </a:spcBef>
              </a:pPr>
              <a:r>
                <a:rPr lang="en-US" sz="800" dirty="0">
                  <a:solidFill>
                    <a:schemeClr val="bg1"/>
                  </a:solidFill>
                  <a:latin typeface="Arial" panose="020B0604020202020204" pitchFamily="34" charset="0"/>
                  <a:cs typeface="Arial" panose="020B0604020202020204" pitchFamily="34" charset="0"/>
                </a:rPr>
                <a:t>Securing your cloud transformation</a:t>
              </a:r>
            </a:p>
          </p:txBody>
        </p:sp>
        <p:sp>
          <p:nvSpPr>
            <p:cNvPr id="8" name="Freeform 7">
              <a:extLst>
                <a:ext uri="{FF2B5EF4-FFF2-40B4-BE49-F238E27FC236}">
                  <a16:creationId xmlns:a16="http://schemas.microsoft.com/office/drawing/2014/main" id="{C4E6092A-0BBC-BF4F-BCC7-7E517C5A9C6D}"/>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9" name="Parallelogram 8">
              <a:extLst>
                <a:ext uri="{FF2B5EF4-FFF2-40B4-BE49-F238E27FC236}">
                  <a16:creationId xmlns:a16="http://schemas.microsoft.com/office/drawing/2014/main" id="{81CCD7BF-F65A-F44A-9BCB-88C4A9FAB178}"/>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389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lor-mid-mark">
    <p:bg>
      <p:bgPr>
        <a:gradFill>
          <a:gsLst>
            <a:gs pos="27000">
              <a:schemeClr val="accent4"/>
            </a:gs>
            <a:gs pos="100000">
              <a:srgbClr val="0076BE"/>
            </a:gs>
          </a:gsLst>
          <a:lin ang="12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40000"/>
                    <a:lumOff val="60000"/>
                  </a:schemeClr>
                </a:solidFill>
              </a:defRPr>
            </a:lvl1pPr>
          </a:lstStyle>
          <a:p>
            <a:r>
              <a:rPr lang="en-US" dirty="0"/>
              <a:t>Click to edit Master title style</a:t>
            </a:r>
          </a:p>
        </p:txBody>
      </p:sp>
      <p:sp>
        <p:nvSpPr>
          <p:cNvPr id="4" name="Content Placeholder 3"/>
          <p:cNvSpPr>
            <a:spLocks noGrp="1"/>
          </p:cNvSpPr>
          <p:nvPr>
            <p:ph sz="quarter" idx="10"/>
          </p:nvPr>
        </p:nvSpPr>
        <p:spPr>
          <a:xfrm>
            <a:off x="219456" y="731520"/>
            <a:ext cx="8705088" cy="393192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a:extLst>
              <a:ext uri="{FF2B5EF4-FFF2-40B4-BE49-F238E27FC236}">
                <a16:creationId xmlns:a16="http://schemas.microsoft.com/office/drawing/2014/main" id="{79FDA730-B17E-C242-B880-5A89C712DFA5}"/>
              </a:ext>
            </a:extLst>
          </p:cNvPr>
          <p:cNvSpPr txBox="1"/>
          <p:nvPr userDrawn="1"/>
        </p:nvSpPr>
        <p:spPr>
          <a:xfrm>
            <a:off x="291162" y="4870206"/>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pic>
        <p:nvPicPr>
          <p:cNvPr id="6" name="Picture 5" descr="A picture containing monitor&#10;&#10;Description automatically generated">
            <a:extLst>
              <a:ext uri="{FF2B5EF4-FFF2-40B4-BE49-F238E27FC236}">
                <a16:creationId xmlns:a16="http://schemas.microsoft.com/office/drawing/2014/main" id="{7E890034-DCB8-7A42-872D-F833EA66672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557712"/>
            <a:ext cx="9144000" cy="585788"/>
          </a:xfrm>
          <a:prstGeom prst="rect">
            <a:avLst/>
          </a:prstGeom>
        </p:spPr>
      </p:pic>
    </p:spTree>
    <p:extLst>
      <p:ext uri="{BB962C8B-B14F-4D97-AF65-F5344CB8AC3E}">
        <p14:creationId xmlns:p14="http://schemas.microsoft.com/office/powerpoint/2010/main" val="150381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White-mid-mark-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0"/>
          </p:nvPr>
        </p:nvSpPr>
        <p:spPr>
          <a:xfrm>
            <a:off x="219456" y="1004263"/>
            <a:ext cx="8705088" cy="36585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8"/>
          <p:cNvSpPr>
            <a:spLocks noGrp="1"/>
          </p:cNvSpPr>
          <p:nvPr>
            <p:ph sz="quarter" idx="11" hasCustomPrompt="1"/>
          </p:nvPr>
        </p:nvSpPr>
        <p:spPr>
          <a:xfrm>
            <a:off x="219456" y="467090"/>
            <a:ext cx="8705088" cy="246888"/>
          </a:xfrm>
        </p:spPr>
        <p:txBody>
          <a:bodyPr lIns="109728" tIns="0" rIns="91440" bIns="0"/>
          <a:lstStyle>
            <a:lvl1pPr marL="0" indent="0">
              <a:buNone/>
              <a:defRPr sz="1600">
                <a:solidFill>
                  <a:schemeClr val="accent5"/>
                </a:solidFill>
              </a:defRPr>
            </a:lvl1pPr>
          </a:lstStyle>
          <a:p>
            <a:pPr lvl="0"/>
            <a:r>
              <a:rPr lang="en-US" dirty="0"/>
              <a:t>Click to edit subtitle</a:t>
            </a:r>
          </a:p>
        </p:txBody>
      </p:sp>
      <p:sp>
        <p:nvSpPr>
          <p:cNvPr id="13" name="TextBox 12">
            <a:extLst>
              <a:ext uri="{FF2B5EF4-FFF2-40B4-BE49-F238E27FC236}">
                <a16:creationId xmlns:a16="http://schemas.microsoft.com/office/drawing/2014/main" id="{5DAF5A0A-8DB7-EE4E-A3CB-D02F85397008}"/>
              </a:ext>
            </a:extLst>
          </p:cNvPr>
          <p:cNvSpPr txBox="1"/>
          <p:nvPr userDrawn="1"/>
        </p:nvSpPr>
        <p:spPr>
          <a:xfrm>
            <a:off x="291162" y="4870206"/>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tx1">
                    <a:lumMod val="40000"/>
                    <a:lumOff val="60000"/>
                    <a:alpha val="50000"/>
                  </a:schemeClr>
                </a:solidFill>
                <a:latin typeface="Arial" panose="020B0604020202020204" pitchFamily="34" charset="0"/>
                <a:cs typeface="Arial" panose="020B0604020202020204" pitchFamily="34" charset="0"/>
              </a:rPr>
              <a:t>©2019 Zscaler, Inc. All rights reserved. ZSCALER CONFIDENTIAL INFORMATION </a:t>
            </a:r>
          </a:p>
        </p:txBody>
      </p:sp>
      <p:pic>
        <p:nvPicPr>
          <p:cNvPr id="8" name="Picture 7" descr="A picture containing monitor&#10;&#10;Description automatically generated">
            <a:extLst>
              <a:ext uri="{FF2B5EF4-FFF2-40B4-BE49-F238E27FC236}">
                <a16:creationId xmlns:a16="http://schemas.microsoft.com/office/drawing/2014/main" id="{6286D6E0-362A-2342-9F16-A1C91D2181D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4557712"/>
            <a:ext cx="9144000" cy="585788"/>
          </a:xfrm>
          <a:prstGeom prst="rect">
            <a:avLst/>
          </a:prstGeom>
        </p:spPr>
      </p:pic>
    </p:spTree>
    <p:extLst>
      <p:ext uri="{BB962C8B-B14F-4D97-AF65-F5344CB8AC3E}">
        <p14:creationId xmlns:p14="http://schemas.microsoft.com/office/powerpoint/2010/main" val="51942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olor-mid-mark-subhead">
    <p:bg>
      <p:bgPr>
        <a:gradFill>
          <a:gsLst>
            <a:gs pos="27000">
              <a:schemeClr val="accent4"/>
            </a:gs>
            <a:gs pos="100000">
              <a:srgbClr val="0076BE"/>
            </a:gs>
          </a:gsLst>
          <a:lin ang="1200000" scaled="0"/>
        </a:gra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890EC0E9-7A94-974B-9900-F4A360F6D809}"/>
              </a:ext>
            </a:extLst>
          </p:cNvPr>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a:stretch/>
        </p:blipFill>
        <p:spPr>
          <a:xfrm>
            <a:off x="2933307" y="-1"/>
            <a:ext cx="6210693" cy="5143501"/>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Content Placeholder 3"/>
          <p:cNvSpPr>
            <a:spLocks noGrp="1"/>
          </p:cNvSpPr>
          <p:nvPr>
            <p:ph sz="quarter" idx="10"/>
          </p:nvPr>
        </p:nvSpPr>
        <p:spPr>
          <a:xfrm>
            <a:off x="219456" y="1143000"/>
            <a:ext cx="8705088" cy="352044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8"/>
          <p:cNvSpPr>
            <a:spLocks noGrp="1"/>
          </p:cNvSpPr>
          <p:nvPr>
            <p:ph sz="quarter" idx="11" hasCustomPrompt="1"/>
          </p:nvPr>
        </p:nvSpPr>
        <p:spPr>
          <a:xfrm>
            <a:off x="219456" y="466344"/>
            <a:ext cx="8705088" cy="246888"/>
          </a:xfrm>
        </p:spPr>
        <p:txBody>
          <a:bodyPr lIns="109728" tIns="0" rIns="91440" bIns="0"/>
          <a:lstStyle>
            <a:lvl1pPr marL="0" indent="0">
              <a:buNone/>
              <a:defRPr sz="2000">
                <a:solidFill>
                  <a:schemeClr val="bg1"/>
                </a:solidFill>
              </a:defRPr>
            </a:lvl1pPr>
          </a:lstStyle>
          <a:p>
            <a:pPr lvl="0"/>
            <a:r>
              <a:rPr lang="en-US" dirty="0"/>
              <a:t>Click to edit subtitle</a:t>
            </a:r>
          </a:p>
        </p:txBody>
      </p:sp>
      <p:grpSp>
        <p:nvGrpSpPr>
          <p:cNvPr id="24" name="Group 23">
            <a:extLst>
              <a:ext uri="{FF2B5EF4-FFF2-40B4-BE49-F238E27FC236}">
                <a16:creationId xmlns:a16="http://schemas.microsoft.com/office/drawing/2014/main" id="{EAEE3F81-B480-B841-946F-32EA97C8A726}"/>
              </a:ext>
            </a:extLst>
          </p:cNvPr>
          <p:cNvGrpSpPr>
            <a:grpSpLocks noChangeAspect="1"/>
          </p:cNvGrpSpPr>
          <p:nvPr userDrawn="1"/>
        </p:nvGrpSpPr>
        <p:grpSpPr>
          <a:xfrm>
            <a:off x="336550" y="822960"/>
            <a:ext cx="960120" cy="26676"/>
            <a:chOff x="4550759" y="4178160"/>
            <a:chExt cx="4289400" cy="119160"/>
          </a:xfrm>
        </p:grpSpPr>
        <p:sp>
          <p:nvSpPr>
            <p:cNvPr id="26" name="Freeform 25">
              <a:extLst>
                <a:ext uri="{FF2B5EF4-FFF2-40B4-BE49-F238E27FC236}">
                  <a16:creationId xmlns:a16="http://schemas.microsoft.com/office/drawing/2014/main" id="{D29A6F17-D323-804B-B693-2871DC148AB5}"/>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7" name="Freeform 26">
              <a:extLst>
                <a:ext uri="{FF2B5EF4-FFF2-40B4-BE49-F238E27FC236}">
                  <a16:creationId xmlns:a16="http://schemas.microsoft.com/office/drawing/2014/main" id="{53668E1F-CE51-644D-9837-8E56BBA8365D}"/>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8" name="Freeform 27">
              <a:extLst>
                <a:ext uri="{FF2B5EF4-FFF2-40B4-BE49-F238E27FC236}">
                  <a16:creationId xmlns:a16="http://schemas.microsoft.com/office/drawing/2014/main" id="{54FB776E-97E9-E345-9AF5-0F3872041305}"/>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sp>
        <p:nvSpPr>
          <p:cNvPr id="23" name="Footer Placeholder 4">
            <a:extLst>
              <a:ext uri="{FF2B5EF4-FFF2-40B4-BE49-F238E27FC236}">
                <a16:creationId xmlns:a16="http://schemas.microsoft.com/office/drawing/2014/main" id="{DC5E1953-F25E-674C-BF85-EC52BE7BE718}"/>
              </a:ext>
            </a:extLst>
          </p:cNvPr>
          <p:cNvSpPr txBox="1">
            <a:spLocks/>
          </p:cNvSpPr>
          <p:nvPr userDrawn="1"/>
        </p:nvSpPr>
        <p:spPr>
          <a:xfrm>
            <a:off x="182391" y="4824761"/>
            <a:ext cx="217543" cy="274638"/>
          </a:xfrm>
          <a:prstGeom prst="rect">
            <a:avLst/>
          </a:prstGeom>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r"/>
            <a:fld id="{99EE77A9-6AF5-A34A-ACF7-77B700F215F1}" type="slidenum">
              <a:rPr lang="en-US" altLang="x-none" sz="800">
                <a:solidFill>
                  <a:schemeClr val="bg1"/>
                </a:solidFill>
                <a:latin typeface="Arial" panose="020B0604020202020204" pitchFamily="34" charset="0"/>
                <a:cs typeface="Arial" panose="020B0604020202020204" pitchFamily="34" charset="0"/>
              </a:rPr>
              <a:pPr algn="r"/>
              <a:t>‹#›</a:t>
            </a:fld>
            <a:endParaRPr lang="en-US" altLang="x-none" sz="1000" dirty="0">
              <a:solidFill>
                <a:schemeClr val="bg1"/>
              </a:solidFill>
              <a:latin typeface="Arial" panose="020B0604020202020204" pitchFamily="34" charset="0"/>
              <a:cs typeface="Arial" panose="020B0604020202020204" pitchFamily="34" charset="0"/>
            </a:endParaRPr>
          </a:p>
        </p:txBody>
      </p:sp>
      <p:cxnSp>
        <p:nvCxnSpPr>
          <p:cNvPr id="25" name="Straight Connector 24">
            <a:extLst>
              <a:ext uri="{FF2B5EF4-FFF2-40B4-BE49-F238E27FC236}">
                <a16:creationId xmlns:a16="http://schemas.microsoft.com/office/drawing/2014/main" id="{611DE786-1DF7-BE4F-904C-7AD2605F727D}"/>
              </a:ext>
            </a:extLst>
          </p:cNvPr>
          <p:cNvCxnSpPr/>
          <p:nvPr userDrawn="1"/>
        </p:nvCxnSpPr>
        <p:spPr>
          <a:xfrm>
            <a:off x="439379" y="4916360"/>
            <a:ext cx="0" cy="91440"/>
          </a:xfrm>
          <a:prstGeom prst="line">
            <a:avLst/>
          </a:prstGeom>
          <a:ln w="6350">
            <a:solidFill>
              <a:schemeClr val="bg1">
                <a:alpha val="50000"/>
              </a:schemeClr>
            </a:solidFill>
          </a:ln>
          <a:effectLst/>
          <a:scene3d>
            <a:camera prst="orthographicFront">
              <a:rot lat="0" lon="0" rev="20400000"/>
            </a:camera>
            <a:lightRig rig="threePt" dir="t"/>
          </a:scene3d>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F65F72B3-92B5-BE47-B669-8E2C8C9EEE99}"/>
              </a:ext>
            </a:extLst>
          </p:cNvPr>
          <p:cNvGrpSpPr/>
          <p:nvPr userDrawn="1"/>
        </p:nvGrpSpPr>
        <p:grpSpPr>
          <a:xfrm>
            <a:off x="5932448" y="4839276"/>
            <a:ext cx="2893671" cy="437574"/>
            <a:chOff x="5932448" y="4839276"/>
            <a:chExt cx="2893671" cy="437574"/>
          </a:xfrm>
        </p:grpSpPr>
        <p:sp>
          <p:nvSpPr>
            <p:cNvPr id="18" name="TextBox 17">
              <a:extLst>
                <a:ext uri="{FF2B5EF4-FFF2-40B4-BE49-F238E27FC236}">
                  <a16:creationId xmlns:a16="http://schemas.microsoft.com/office/drawing/2014/main" id="{135D626A-97B9-EA4C-8E15-F9A4E6FA03FD}"/>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000"/>
                </a:spcBef>
              </a:pPr>
              <a:r>
                <a:rPr lang="en-US" sz="800" dirty="0">
                  <a:solidFill>
                    <a:schemeClr val="bg1"/>
                  </a:solidFill>
                  <a:latin typeface="Arial" panose="020B0604020202020204" pitchFamily="34" charset="0"/>
                  <a:cs typeface="Arial" panose="020B0604020202020204" pitchFamily="34" charset="0"/>
                </a:rPr>
                <a:t>Securing your cloud transformation</a:t>
              </a:r>
            </a:p>
          </p:txBody>
        </p:sp>
        <p:sp>
          <p:nvSpPr>
            <p:cNvPr id="20" name="Freeform 19">
              <a:extLst>
                <a:ext uri="{FF2B5EF4-FFF2-40B4-BE49-F238E27FC236}">
                  <a16:creationId xmlns:a16="http://schemas.microsoft.com/office/drawing/2014/main" id="{4F7F646A-CB83-AD4B-BFC2-C7C48CED9CD9}"/>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1" name="Parallelogram 20">
              <a:extLst>
                <a:ext uri="{FF2B5EF4-FFF2-40B4-BE49-F238E27FC236}">
                  <a16:creationId xmlns:a16="http://schemas.microsoft.com/office/drawing/2014/main" id="{DEA38C34-38B7-1D4E-98F3-E9AA932C8056}"/>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TextBox 28">
            <a:extLst>
              <a:ext uri="{FF2B5EF4-FFF2-40B4-BE49-F238E27FC236}">
                <a16:creationId xmlns:a16="http://schemas.microsoft.com/office/drawing/2014/main" id="{B71FA312-5F5C-364A-A057-3CCA582E0FB9}"/>
              </a:ext>
            </a:extLst>
          </p:cNvPr>
          <p:cNvSpPr txBox="1"/>
          <p:nvPr userDrawn="1"/>
        </p:nvSpPr>
        <p:spPr>
          <a:xfrm>
            <a:off x="504431" y="4870205"/>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spTree>
    <p:extLst>
      <p:ext uri="{BB962C8B-B14F-4D97-AF65-F5344CB8AC3E}">
        <p14:creationId xmlns:p14="http://schemas.microsoft.com/office/powerpoint/2010/main" val="7482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Color-centered-right-mark-subhead">
    <p:bg>
      <p:bgPr>
        <a:gradFill>
          <a:gsLst>
            <a:gs pos="27000">
              <a:schemeClr val="accent4"/>
            </a:gs>
            <a:gs pos="100000">
              <a:srgbClr val="0076BE"/>
            </a:gs>
          </a:gsLst>
          <a:lin ang="12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77FACE-FCBD-DE4A-97EB-2B3F0D9DF9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p:cNvSpPr>
            <a:spLocks noGrp="1"/>
          </p:cNvSpPr>
          <p:nvPr>
            <p:ph type="title"/>
          </p:nvPr>
        </p:nvSpPr>
        <p:spPr/>
        <p:txBody>
          <a:bodyPr/>
          <a:lstStyle>
            <a:lvl1pPr algn="ctr">
              <a:defRPr>
                <a:solidFill>
                  <a:schemeClr val="accent1">
                    <a:lumMod val="40000"/>
                    <a:lumOff val="60000"/>
                  </a:schemeClr>
                </a:solidFill>
              </a:defRPr>
            </a:lvl1pPr>
          </a:lstStyle>
          <a:p>
            <a:r>
              <a:rPr lang="en-US"/>
              <a:t>Click to edit Master title style</a:t>
            </a:r>
          </a:p>
        </p:txBody>
      </p:sp>
      <p:sp>
        <p:nvSpPr>
          <p:cNvPr id="19" name="Content Placeholder 18"/>
          <p:cNvSpPr>
            <a:spLocks noGrp="1"/>
          </p:cNvSpPr>
          <p:nvPr>
            <p:ph sz="quarter" idx="11" hasCustomPrompt="1"/>
          </p:nvPr>
        </p:nvSpPr>
        <p:spPr>
          <a:xfrm>
            <a:off x="219456" y="466344"/>
            <a:ext cx="8705088" cy="246888"/>
          </a:xfrm>
        </p:spPr>
        <p:txBody>
          <a:bodyPr lIns="109728" tIns="0" rIns="91440" bIns="0"/>
          <a:lstStyle>
            <a:lvl1pPr marL="0" indent="0" algn="ctr">
              <a:buNone/>
              <a:defRPr sz="1600">
                <a:solidFill>
                  <a:schemeClr val="bg1"/>
                </a:solidFill>
              </a:defRPr>
            </a:lvl1pPr>
          </a:lstStyle>
          <a:p>
            <a:pPr lvl="0"/>
            <a:r>
              <a:rPr lang="en-US"/>
              <a:t>Click to edit subtitle</a:t>
            </a:r>
          </a:p>
        </p:txBody>
      </p:sp>
    </p:spTree>
    <p:extLst>
      <p:ext uri="{BB962C8B-B14F-4D97-AF65-F5344CB8AC3E}">
        <p14:creationId xmlns:p14="http://schemas.microsoft.com/office/powerpoint/2010/main" val="217471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White-blank-left-mark">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A3CA67A-62A5-074F-B31E-00FE24547C8F}"/>
              </a:ext>
            </a:extLst>
          </p:cNvPr>
          <p:cNvGrpSpPr/>
          <p:nvPr userDrawn="1"/>
        </p:nvGrpSpPr>
        <p:grpSpPr>
          <a:xfrm>
            <a:off x="0" y="1939456"/>
            <a:ext cx="4894414" cy="3204045"/>
            <a:chOff x="0" y="1939456"/>
            <a:chExt cx="4894414" cy="3204045"/>
          </a:xfrm>
        </p:grpSpPr>
        <p:sp>
          <p:nvSpPr>
            <p:cNvPr id="16" name="Freeform 15">
              <a:extLst>
                <a:ext uri="{FF2B5EF4-FFF2-40B4-BE49-F238E27FC236}">
                  <a16:creationId xmlns:a16="http://schemas.microsoft.com/office/drawing/2014/main" id="{A8F7ABBC-0C85-1A43-B3F0-858538224B87}"/>
                </a:ext>
              </a:extLst>
            </p:cNvPr>
            <p:cNvSpPr>
              <a:spLocks noChangeAspect="1"/>
            </p:cNvSpPr>
            <p:nvPr/>
          </p:nvSpPr>
          <p:spPr>
            <a:xfrm>
              <a:off x="0" y="1939456"/>
              <a:ext cx="4894414" cy="3204044"/>
            </a:xfrm>
            <a:custGeom>
              <a:avLst/>
              <a:gdLst>
                <a:gd name="connsiteX0" fmla="*/ 1587623 w 4894414"/>
                <a:gd name="connsiteY0" fmla="*/ 0 h 3204044"/>
                <a:gd name="connsiteX1" fmla="*/ 2996716 w 4894414"/>
                <a:gd name="connsiteY1" fmla="*/ 371426 h 3204044"/>
                <a:gd name="connsiteX2" fmla="*/ 3573144 w 4894414"/>
                <a:gd name="connsiteY2" fmla="*/ 1178643 h 3204044"/>
                <a:gd name="connsiteX3" fmla="*/ 4880152 w 4894414"/>
                <a:gd name="connsiteY3" fmla="*/ 2203549 h 3204044"/>
                <a:gd name="connsiteX4" fmla="*/ 4329433 w 4894414"/>
                <a:gd name="connsiteY4" fmla="*/ 3195820 h 3204044"/>
                <a:gd name="connsiteX5" fmla="*/ 4310660 w 4894414"/>
                <a:gd name="connsiteY5" fmla="*/ 3204044 h 3204044"/>
                <a:gd name="connsiteX6" fmla="*/ 0 w 4894414"/>
                <a:gd name="connsiteY6" fmla="*/ 3204044 h 3204044"/>
                <a:gd name="connsiteX7" fmla="*/ 0 w 4894414"/>
                <a:gd name="connsiteY7" fmla="*/ 593273 h 3204044"/>
                <a:gd name="connsiteX8" fmla="*/ 88444 w 4894414"/>
                <a:gd name="connsiteY8" fmla="*/ 511346 h 3204044"/>
                <a:gd name="connsiteX9" fmla="*/ 1587623 w 4894414"/>
                <a:gd name="connsiteY9" fmla="*/ 0 h 320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4414" h="3204044">
                  <a:moveTo>
                    <a:pt x="1587623" y="0"/>
                  </a:moveTo>
                  <a:cubicBezTo>
                    <a:pt x="2202179" y="0"/>
                    <a:pt x="2625276" y="51246"/>
                    <a:pt x="2996716" y="371426"/>
                  </a:cubicBezTo>
                  <a:cubicBezTo>
                    <a:pt x="3406693" y="730144"/>
                    <a:pt x="3573144" y="1178643"/>
                    <a:pt x="3573144" y="1178643"/>
                  </a:cubicBezTo>
                  <a:cubicBezTo>
                    <a:pt x="4226648" y="1229888"/>
                    <a:pt x="4777658" y="1550069"/>
                    <a:pt x="4880152" y="2203549"/>
                  </a:cubicBezTo>
                  <a:cubicBezTo>
                    <a:pt x="4959355" y="2679029"/>
                    <a:pt x="4699445" y="3015381"/>
                    <a:pt x="4329433" y="3195820"/>
                  </a:cubicBezTo>
                  <a:lnTo>
                    <a:pt x="4310660" y="3204044"/>
                  </a:lnTo>
                  <a:lnTo>
                    <a:pt x="0" y="3204044"/>
                  </a:lnTo>
                  <a:lnTo>
                    <a:pt x="0" y="593273"/>
                  </a:lnTo>
                  <a:lnTo>
                    <a:pt x="88444" y="511346"/>
                  </a:lnTo>
                  <a:cubicBezTo>
                    <a:pt x="467846" y="196174"/>
                    <a:pt x="993207" y="0"/>
                    <a:pt x="1587623" y="0"/>
                  </a:cubicBezTo>
                  <a:close/>
                </a:path>
              </a:pathLst>
            </a:custGeom>
            <a:solidFill>
              <a:schemeClr val="bg1"/>
            </a:solidFill>
            <a:ln cap="flat">
              <a:noFill/>
              <a:prstDash val="solid"/>
            </a:ln>
            <a:effectLst>
              <a:glow rad="330200">
                <a:schemeClr val="tx2">
                  <a:alpha val="4000"/>
                </a:schemeClr>
              </a:glow>
            </a:effectLst>
          </p:spPr>
          <p:txBody>
            <a:bodyPr vert="horz" wrap="square" lIns="90000" tIns="45000" rIns="90000" bIns="45000" anchor="ctr" anchorCtr="1" compatLnSpc="0">
              <a:noAutofit/>
            </a:bodyPr>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7" name="Freeform 16">
              <a:extLst>
                <a:ext uri="{FF2B5EF4-FFF2-40B4-BE49-F238E27FC236}">
                  <a16:creationId xmlns:a16="http://schemas.microsoft.com/office/drawing/2014/main" id="{015175E3-9FFF-C849-99E1-02C14EEC3DC7}"/>
                </a:ext>
              </a:extLst>
            </p:cNvPr>
            <p:cNvSpPr>
              <a:spLocks noChangeAspect="1"/>
            </p:cNvSpPr>
            <p:nvPr/>
          </p:nvSpPr>
          <p:spPr>
            <a:xfrm>
              <a:off x="0" y="2245822"/>
              <a:ext cx="4355174" cy="2897679"/>
            </a:xfrm>
            <a:custGeom>
              <a:avLst/>
              <a:gdLst>
                <a:gd name="connsiteX0" fmla="*/ 1347034 w 4355174"/>
                <a:gd name="connsiteY0" fmla="*/ 0 h 2897679"/>
                <a:gd name="connsiteX1" fmla="*/ 2628865 w 4355174"/>
                <a:gd name="connsiteY1" fmla="*/ 337881 h 2897679"/>
                <a:gd name="connsiteX2" fmla="*/ 3153234 w 4355174"/>
                <a:gd name="connsiteY2" fmla="*/ 1072195 h 2897679"/>
                <a:gd name="connsiteX3" fmla="*/ 4342201 w 4355174"/>
                <a:gd name="connsiteY3" fmla="*/ 2004538 h 2897679"/>
                <a:gd name="connsiteX4" fmla="*/ 3930378 w 4355174"/>
                <a:gd name="connsiteY4" fmla="*/ 2858921 h 2897679"/>
                <a:gd name="connsiteX5" fmla="*/ 3851015 w 4355174"/>
                <a:gd name="connsiteY5" fmla="*/ 2897679 h 2897679"/>
                <a:gd name="connsiteX6" fmla="*/ 0 w 4355174"/>
                <a:gd name="connsiteY6" fmla="*/ 2897679 h 2897679"/>
                <a:gd name="connsiteX7" fmla="*/ 0 w 4355174"/>
                <a:gd name="connsiteY7" fmla="*/ 452694 h 2897679"/>
                <a:gd name="connsiteX8" fmla="*/ 139093 w 4355174"/>
                <a:gd name="connsiteY8" fmla="*/ 349122 h 2897679"/>
                <a:gd name="connsiteX9" fmla="*/ 1347034 w 4355174"/>
                <a:gd name="connsiteY9" fmla="*/ 0 h 289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5174" h="2897679">
                  <a:moveTo>
                    <a:pt x="1347034" y="0"/>
                  </a:moveTo>
                  <a:cubicBezTo>
                    <a:pt x="1906087" y="0"/>
                    <a:pt x="2290972" y="46617"/>
                    <a:pt x="2628865" y="337881"/>
                  </a:cubicBezTo>
                  <a:cubicBezTo>
                    <a:pt x="3001816" y="664201"/>
                    <a:pt x="3153234" y="1072195"/>
                    <a:pt x="3153234" y="1072195"/>
                  </a:cubicBezTo>
                  <a:cubicBezTo>
                    <a:pt x="3747718" y="1118812"/>
                    <a:pt x="4248963" y="1410076"/>
                    <a:pt x="4342201" y="2004538"/>
                  </a:cubicBezTo>
                  <a:cubicBezTo>
                    <a:pt x="4407700" y="2397754"/>
                    <a:pt x="4218253" y="2686372"/>
                    <a:pt x="3930378" y="2858921"/>
                  </a:cubicBezTo>
                  <a:lnTo>
                    <a:pt x="3851015" y="2897679"/>
                  </a:lnTo>
                  <a:lnTo>
                    <a:pt x="0" y="2897679"/>
                  </a:lnTo>
                  <a:lnTo>
                    <a:pt x="0" y="452694"/>
                  </a:lnTo>
                  <a:lnTo>
                    <a:pt x="139093" y="349122"/>
                  </a:lnTo>
                  <a:cubicBezTo>
                    <a:pt x="466217" y="131111"/>
                    <a:pt x="883549" y="0"/>
                    <a:pt x="1347034" y="0"/>
                  </a:cubicBezTo>
                  <a:close/>
                </a:path>
              </a:pathLst>
            </a:custGeom>
            <a:solidFill>
              <a:schemeClr val="bg1"/>
            </a:solidFill>
            <a:ln cap="flat">
              <a:noFill/>
              <a:prstDash val="solid"/>
            </a:ln>
            <a:effectLst>
              <a:glow rad="330200">
                <a:schemeClr val="tx2">
                  <a:alpha val="4000"/>
                </a:schemeClr>
              </a:glow>
            </a:effectLst>
          </p:spPr>
          <p:txBody>
            <a:bodyPr vert="horz" wrap="square" lIns="90000" tIns="45000" rIns="90000" bIns="45000" anchor="ctr" anchorCtr="1" compatLnSpc="0">
              <a:noAutofit/>
            </a:bodyPr>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8" name="Freeform 17">
              <a:extLst>
                <a:ext uri="{FF2B5EF4-FFF2-40B4-BE49-F238E27FC236}">
                  <a16:creationId xmlns:a16="http://schemas.microsoft.com/office/drawing/2014/main" id="{B691E9B7-E550-6149-9A6E-AF9C21952D72}"/>
                </a:ext>
              </a:extLst>
            </p:cNvPr>
            <p:cNvSpPr>
              <a:spLocks noChangeAspect="1"/>
            </p:cNvSpPr>
            <p:nvPr/>
          </p:nvSpPr>
          <p:spPr>
            <a:xfrm>
              <a:off x="0" y="2812313"/>
              <a:ext cx="3549724" cy="2331187"/>
            </a:xfrm>
            <a:custGeom>
              <a:avLst/>
              <a:gdLst>
                <a:gd name="connsiteX0" fmla="*/ 1047990 w 3549724"/>
                <a:gd name="connsiteY0" fmla="*/ 0 h 2331187"/>
                <a:gd name="connsiteX1" fmla="*/ 2114031 w 3549724"/>
                <a:gd name="connsiteY1" fmla="*/ 281001 h 2331187"/>
                <a:gd name="connsiteX2" fmla="*/ 2550125 w 3549724"/>
                <a:gd name="connsiteY2" fmla="*/ 891696 h 2331187"/>
                <a:gd name="connsiteX3" fmla="*/ 3538934 w 3549724"/>
                <a:gd name="connsiteY3" fmla="*/ 1667083 h 2331187"/>
                <a:gd name="connsiteX4" fmla="*/ 3329223 w 3549724"/>
                <a:gd name="connsiteY4" fmla="*/ 2280027 h 2331187"/>
                <a:gd name="connsiteX5" fmla="*/ 3259627 w 3549724"/>
                <a:gd name="connsiteY5" fmla="*/ 2331187 h 2331187"/>
                <a:gd name="connsiteX6" fmla="*/ 0 w 3549724"/>
                <a:gd name="connsiteY6" fmla="*/ 2331187 h 2331187"/>
                <a:gd name="connsiteX7" fmla="*/ 0 w 3549724"/>
                <a:gd name="connsiteY7" fmla="*/ 322665 h 2331187"/>
                <a:gd name="connsiteX8" fmla="*/ 43400 w 3549724"/>
                <a:gd name="connsiteY8" fmla="*/ 290349 h 2331187"/>
                <a:gd name="connsiteX9" fmla="*/ 1047990 w 3549724"/>
                <a:gd name="connsiteY9" fmla="*/ 0 h 233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9724" h="2331187">
                  <a:moveTo>
                    <a:pt x="1047990" y="0"/>
                  </a:moveTo>
                  <a:cubicBezTo>
                    <a:pt x="1512929" y="0"/>
                    <a:pt x="1833020" y="38770"/>
                    <a:pt x="2114031" y="281001"/>
                  </a:cubicBezTo>
                  <a:cubicBezTo>
                    <a:pt x="2424197" y="552386"/>
                    <a:pt x="2550125" y="891696"/>
                    <a:pt x="2550125" y="891696"/>
                  </a:cubicBezTo>
                  <a:cubicBezTo>
                    <a:pt x="3044530" y="930465"/>
                    <a:pt x="3461393" y="1172696"/>
                    <a:pt x="3538934" y="1667083"/>
                  </a:cubicBezTo>
                  <a:cubicBezTo>
                    <a:pt x="3582513" y="1928699"/>
                    <a:pt x="3490393" y="2134642"/>
                    <a:pt x="3329223" y="2280027"/>
                  </a:cubicBezTo>
                  <a:lnTo>
                    <a:pt x="3259627" y="2331187"/>
                  </a:lnTo>
                  <a:lnTo>
                    <a:pt x="0" y="2331187"/>
                  </a:lnTo>
                  <a:lnTo>
                    <a:pt x="0" y="322665"/>
                  </a:lnTo>
                  <a:lnTo>
                    <a:pt x="43400" y="290349"/>
                  </a:lnTo>
                  <a:cubicBezTo>
                    <a:pt x="315455" y="109039"/>
                    <a:pt x="662530" y="0"/>
                    <a:pt x="1047990" y="0"/>
                  </a:cubicBezTo>
                  <a:close/>
                </a:path>
              </a:pathLst>
            </a:custGeom>
            <a:solidFill>
              <a:schemeClr val="bg1"/>
            </a:solidFill>
            <a:ln cap="flat">
              <a:noFill/>
              <a:prstDash val="solid"/>
            </a:ln>
            <a:effectLst>
              <a:glow rad="558800">
                <a:schemeClr val="tx2">
                  <a:alpha val="4000"/>
                </a:schemeClr>
              </a:glow>
            </a:effectLst>
          </p:spPr>
          <p:txBody>
            <a:bodyPr vert="horz" wrap="square" lIns="90000" tIns="45000" rIns="90000" bIns="45000" anchor="ctr" anchorCtr="1" compatLnSpc="0">
              <a:noAutofit/>
            </a:bodyPr>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9" name="Freeform 18">
              <a:extLst>
                <a:ext uri="{FF2B5EF4-FFF2-40B4-BE49-F238E27FC236}">
                  <a16:creationId xmlns:a16="http://schemas.microsoft.com/office/drawing/2014/main" id="{FE00B081-349F-EB4B-8FA1-29563178F886}"/>
                </a:ext>
              </a:extLst>
            </p:cNvPr>
            <p:cNvSpPr/>
            <p:nvPr/>
          </p:nvSpPr>
          <p:spPr>
            <a:xfrm>
              <a:off x="1" y="3240160"/>
              <a:ext cx="2977461" cy="1903340"/>
            </a:xfrm>
            <a:custGeom>
              <a:avLst/>
              <a:gdLst>
                <a:gd name="connsiteX0" fmla="*/ 1955639 w 2977461"/>
                <a:gd name="connsiteY0" fmla="*/ 756583 h 1903340"/>
                <a:gd name="connsiteX1" fmla="*/ 2967544 w 2977461"/>
                <a:gd name="connsiteY1" fmla="*/ 1406922 h 1903340"/>
                <a:gd name="connsiteX2" fmla="*/ 2883009 w 2977461"/>
                <a:gd name="connsiteY2" fmla="*/ 1822742 h 1903340"/>
                <a:gd name="connsiteX3" fmla="*/ 2811007 w 2977461"/>
                <a:gd name="connsiteY3" fmla="*/ 1903340 h 1903340"/>
                <a:gd name="connsiteX4" fmla="*/ 391721 w 2977461"/>
                <a:gd name="connsiteY4" fmla="*/ 1903340 h 1903340"/>
                <a:gd name="connsiteX5" fmla="*/ 396083 w 2977461"/>
                <a:gd name="connsiteY5" fmla="*/ 1900870 h 1903340"/>
                <a:gd name="connsiteX6" fmla="*/ 1888097 w 2977461"/>
                <a:gd name="connsiteY6" fmla="*/ 1763433 h 1903340"/>
                <a:gd name="connsiteX7" fmla="*/ 2437381 w 2977461"/>
                <a:gd name="connsiteY7" fmla="*/ 1368681 h 1903340"/>
                <a:gd name="connsiteX8" fmla="*/ 712424 w 2977461"/>
                <a:gd name="connsiteY8" fmla="*/ 1349252 h 1903340"/>
                <a:gd name="connsiteX9" fmla="*/ 1955639 w 2977461"/>
                <a:gd name="connsiteY9" fmla="*/ 756583 h 1903340"/>
                <a:gd name="connsiteX10" fmla="*/ 856762 w 2977461"/>
                <a:gd name="connsiteY10" fmla="*/ 0 h 1903340"/>
                <a:gd name="connsiteX11" fmla="*/ 1762881 w 2977461"/>
                <a:gd name="connsiteY11" fmla="*/ 240861 h 1903340"/>
                <a:gd name="connsiteX12" fmla="*/ 432694 w 2977461"/>
                <a:gd name="connsiteY12" fmla="*/ 664911 h 1903340"/>
                <a:gd name="connsiteX13" fmla="*/ 500236 w 2977461"/>
                <a:gd name="connsiteY13" fmla="*/ 693901 h 1903340"/>
                <a:gd name="connsiteX14" fmla="*/ 1396486 w 2977461"/>
                <a:gd name="connsiteY14" fmla="*/ 607240 h 1903340"/>
                <a:gd name="connsiteX15" fmla="*/ 11362 w 2977461"/>
                <a:gd name="connsiteY15" fmla="*/ 1536990 h 1903340"/>
                <a:gd name="connsiteX16" fmla="*/ 0 w 2977461"/>
                <a:gd name="connsiteY16" fmla="*/ 1552594 h 1903340"/>
                <a:gd name="connsiteX17" fmla="*/ 0 w 2977461"/>
                <a:gd name="connsiteY17" fmla="*/ 250372 h 1903340"/>
                <a:gd name="connsiteX18" fmla="*/ 3141 w 2977461"/>
                <a:gd name="connsiteY18" fmla="*/ 247983 h 1903340"/>
                <a:gd name="connsiteX19" fmla="*/ 856762 w 2977461"/>
                <a:gd name="connsiteY19" fmla="*/ 0 h 190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77461" h="1903340">
                  <a:moveTo>
                    <a:pt x="1955639" y="756583"/>
                  </a:moveTo>
                  <a:cubicBezTo>
                    <a:pt x="2442316" y="739698"/>
                    <a:pt x="2890441" y="929981"/>
                    <a:pt x="2967544" y="1406922"/>
                  </a:cubicBezTo>
                  <a:cubicBezTo>
                    <a:pt x="2996458" y="1573112"/>
                    <a:pt x="2960315" y="1712239"/>
                    <a:pt x="2883009" y="1822742"/>
                  </a:cubicBezTo>
                  <a:lnTo>
                    <a:pt x="2811007" y="1903340"/>
                  </a:lnTo>
                  <a:lnTo>
                    <a:pt x="391721" y="1903340"/>
                  </a:lnTo>
                  <a:lnTo>
                    <a:pt x="396083" y="1900870"/>
                  </a:lnTo>
                  <a:cubicBezTo>
                    <a:pt x="788933" y="1694954"/>
                    <a:pt x="1307971" y="1573651"/>
                    <a:pt x="1888097" y="1763433"/>
                  </a:cubicBezTo>
                  <a:cubicBezTo>
                    <a:pt x="2437381" y="1936754"/>
                    <a:pt x="2582027" y="1522573"/>
                    <a:pt x="2437381" y="1368681"/>
                  </a:cubicBezTo>
                  <a:cubicBezTo>
                    <a:pt x="1926648" y="780561"/>
                    <a:pt x="750976" y="1310702"/>
                    <a:pt x="712424" y="1349252"/>
                  </a:cubicBezTo>
                  <a:cubicBezTo>
                    <a:pt x="943735" y="997521"/>
                    <a:pt x="1468963" y="773468"/>
                    <a:pt x="1955639" y="756583"/>
                  </a:cubicBezTo>
                  <a:close/>
                  <a:moveTo>
                    <a:pt x="856762" y="0"/>
                  </a:moveTo>
                  <a:cubicBezTo>
                    <a:pt x="1252148" y="0"/>
                    <a:pt x="1522010" y="38550"/>
                    <a:pt x="1762881" y="240861"/>
                  </a:cubicBezTo>
                  <a:cubicBezTo>
                    <a:pt x="1386925" y="192750"/>
                    <a:pt x="943735" y="337390"/>
                    <a:pt x="432694" y="664911"/>
                  </a:cubicBezTo>
                  <a:cubicBezTo>
                    <a:pt x="432694" y="664911"/>
                    <a:pt x="490675" y="693901"/>
                    <a:pt x="500236" y="693901"/>
                  </a:cubicBezTo>
                  <a:cubicBezTo>
                    <a:pt x="1020838" y="472161"/>
                    <a:pt x="1396486" y="597680"/>
                    <a:pt x="1396486" y="607240"/>
                  </a:cubicBezTo>
                  <a:cubicBezTo>
                    <a:pt x="707490" y="843321"/>
                    <a:pt x="278718" y="1194974"/>
                    <a:pt x="11362" y="1536990"/>
                  </a:cubicBezTo>
                  <a:lnTo>
                    <a:pt x="0" y="1552594"/>
                  </a:lnTo>
                  <a:lnTo>
                    <a:pt x="0" y="250372"/>
                  </a:lnTo>
                  <a:lnTo>
                    <a:pt x="3141" y="247983"/>
                  </a:lnTo>
                  <a:cubicBezTo>
                    <a:pt x="233381" y="92115"/>
                    <a:pt x="531540" y="0"/>
                    <a:pt x="856762" y="0"/>
                  </a:cubicBezTo>
                  <a:close/>
                </a:path>
              </a:pathLst>
            </a:custGeom>
            <a:solidFill>
              <a:schemeClr val="bg1"/>
            </a:solidFill>
            <a:ln cap="flat">
              <a:noFill/>
              <a:prstDash val="solid"/>
            </a:ln>
            <a:effectLst>
              <a:glow rad="558800">
                <a:schemeClr val="tx2">
                  <a:alpha val="6000"/>
                </a:schemeClr>
              </a:glow>
              <a:softEdge rad="0"/>
            </a:effectLst>
          </p:spPr>
          <p:txBody>
            <a:bodyPr vert="horz" wrap="square" lIns="90000" tIns="45000" rIns="90000" bIns="45000" anchor="ctr" anchorCtr="1" compatLnSpc="0">
              <a:noAutofit/>
            </a:bodyPr>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sp>
        <p:nvSpPr>
          <p:cNvPr id="39" name="Rectangle 38">
            <a:extLst>
              <a:ext uri="{FF2B5EF4-FFF2-40B4-BE49-F238E27FC236}">
                <a16:creationId xmlns:a16="http://schemas.microsoft.com/office/drawing/2014/main" id="{D2CE1CC0-CD12-BB4F-AC66-79101B8B5606}"/>
              </a:ext>
            </a:extLst>
          </p:cNvPr>
          <p:cNvSpPr/>
          <p:nvPr userDrawn="1"/>
        </p:nvSpPr>
        <p:spPr>
          <a:xfrm flipH="1" flipV="1">
            <a:off x="0" y="0"/>
            <a:ext cx="9144000" cy="5143500"/>
          </a:xfrm>
          <a:prstGeom prst="rect">
            <a:avLst/>
          </a:prstGeom>
          <a:gradFill>
            <a:gsLst>
              <a:gs pos="0">
                <a:schemeClr val="bg1">
                  <a:alpha val="30000"/>
                </a:schemeClr>
              </a:gs>
              <a:gs pos="55000">
                <a:schemeClr val="bg1"/>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oter Placeholder 4">
            <a:extLst>
              <a:ext uri="{FF2B5EF4-FFF2-40B4-BE49-F238E27FC236}">
                <a16:creationId xmlns:a16="http://schemas.microsoft.com/office/drawing/2014/main" id="{3EC1FC3B-8A08-8A45-9054-C1FB687947B9}"/>
              </a:ext>
            </a:extLst>
          </p:cNvPr>
          <p:cNvSpPr txBox="1">
            <a:spLocks/>
          </p:cNvSpPr>
          <p:nvPr userDrawn="1"/>
        </p:nvSpPr>
        <p:spPr>
          <a:xfrm>
            <a:off x="182391" y="4824761"/>
            <a:ext cx="217543" cy="274638"/>
          </a:xfrm>
          <a:prstGeom prst="rect">
            <a:avLst/>
          </a:prstGeom>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r"/>
            <a:fld id="{99EE77A9-6AF5-A34A-ACF7-77B700F215F1}" type="slidenum">
              <a:rPr lang="en-US" altLang="x-none" sz="800">
                <a:solidFill>
                  <a:schemeClr val="tx2">
                    <a:lumMod val="65000"/>
                    <a:lumOff val="35000"/>
                  </a:schemeClr>
                </a:solidFill>
                <a:latin typeface="Arial" panose="020B0604020202020204" pitchFamily="34" charset="0"/>
                <a:cs typeface="Arial" panose="020B0604020202020204" pitchFamily="34" charset="0"/>
              </a:rPr>
              <a:pPr algn="r"/>
              <a:t>‹#›</a:t>
            </a:fld>
            <a:endParaRPr lang="en-US" altLang="x-none" sz="1000" dirty="0">
              <a:solidFill>
                <a:schemeClr val="tx2">
                  <a:lumMod val="65000"/>
                  <a:lumOff val="35000"/>
                </a:schemeClr>
              </a:solidFill>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3E290762-4601-894F-BB9E-2CC27D1D2D86}"/>
              </a:ext>
            </a:extLst>
          </p:cNvPr>
          <p:cNvCxnSpPr/>
          <p:nvPr userDrawn="1"/>
        </p:nvCxnSpPr>
        <p:spPr>
          <a:xfrm>
            <a:off x="439379" y="4916360"/>
            <a:ext cx="0" cy="91440"/>
          </a:xfrm>
          <a:prstGeom prst="line">
            <a:avLst/>
          </a:prstGeom>
          <a:ln w="6350">
            <a:solidFill>
              <a:schemeClr val="tx1">
                <a:lumMod val="40000"/>
                <a:lumOff val="60000"/>
              </a:schemeClr>
            </a:solidFill>
          </a:ln>
          <a:effectLst/>
          <a:scene3d>
            <a:camera prst="orthographicFront">
              <a:rot lat="0" lon="0" rev="20400000"/>
            </a:camera>
            <a:lightRig rig="threePt" dir="t"/>
          </a:scene3d>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CE8A0357-A4AA-D74A-9136-9BB7F4A8AFEA}"/>
              </a:ext>
            </a:extLst>
          </p:cNvPr>
          <p:cNvGrpSpPr/>
          <p:nvPr userDrawn="1"/>
        </p:nvGrpSpPr>
        <p:grpSpPr>
          <a:xfrm>
            <a:off x="5932448" y="4839276"/>
            <a:ext cx="2893671" cy="437574"/>
            <a:chOff x="5932448" y="4839276"/>
            <a:chExt cx="2893671" cy="437574"/>
          </a:xfrm>
        </p:grpSpPr>
        <p:sp>
          <p:nvSpPr>
            <p:cNvPr id="22" name="TextBox 21">
              <a:extLst>
                <a:ext uri="{FF2B5EF4-FFF2-40B4-BE49-F238E27FC236}">
                  <a16:creationId xmlns:a16="http://schemas.microsoft.com/office/drawing/2014/main" id="{DC7FEAA6-B827-4E4F-ACA8-B0F76E324C41}"/>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000"/>
                </a:spcBef>
              </a:pPr>
              <a:r>
                <a:rPr lang="en-US" sz="800" dirty="0">
                  <a:solidFill>
                    <a:schemeClr val="accent1"/>
                  </a:solidFill>
                  <a:latin typeface="Arial" panose="020B0604020202020204" pitchFamily="34" charset="0"/>
                  <a:cs typeface="Arial" panose="020B0604020202020204" pitchFamily="34" charset="0"/>
                </a:rPr>
                <a:t>Securing your cloud transformation</a:t>
              </a:r>
            </a:p>
          </p:txBody>
        </p:sp>
        <p:sp>
          <p:nvSpPr>
            <p:cNvPr id="23" name="Freeform 22">
              <a:extLst>
                <a:ext uri="{FF2B5EF4-FFF2-40B4-BE49-F238E27FC236}">
                  <a16:creationId xmlns:a16="http://schemas.microsoft.com/office/drawing/2014/main" id="{AA8B4511-C822-CA48-AD46-9A40857AF3DD}"/>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4" name="Parallelogram 23">
              <a:extLst>
                <a:ext uri="{FF2B5EF4-FFF2-40B4-BE49-F238E27FC236}">
                  <a16:creationId xmlns:a16="http://schemas.microsoft.com/office/drawing/2014/main" id="{0EF8B935-8DB4-654B-8203-954624BE7235}"/>
                </a:ext>
              </a:extLst>
            </p:cNvPr>
            <p:cNvSpPr/>
            <p:nvPr userDrawn="1"/>
          </p:nvSpPr>
          <p:spPr>
            <a:xfrm>
              <a:off x="7604442" y="4839276"/>
              <a:ext cx="170600" cy="437574"/>
            </a:xfrm>
            <a:prstGeom prst="parallelogram">
              <a:avLst>
                <a:gd name="adj" fmla="val 91071"/>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6D5606FB-E124-E840-BBCB-B6F0B9BEEC97}"/>
              </a:ext>
            </a:extLst>
          </p:cNvPr>
          <p:cNvSpPr txBox="1"/>
          <p:nvPr userDrawn="1"/>
        </p:nvSpPr>
        <p:spPr>
          <a:xfrm>
            <a:off x="504431" y="4873971"/>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tx1">
                    <a:lumMod val="40000"/>
                    <a:lumOff val="60000"/>
                  </a:schemeClr>
                </a:solidFill>
                <a:latin typeface="Arial" panose="020B0604020202020204" pitchFamily="34" charset="0"/>
                <a:cs typeface="Arial" panose="020B0604020202020204" pitchFamily="34" charset="0"/>
              </a:rPr>
              <a:t>©2019 Zscaler, Inc. All rights reserved. ZSCALER CONFIDENTIAL INFORMATION </a:t>
            </a:r>
          </a:p>
        </p:txBody>
      </p:sp>
    </p:spTree>
    <p:extLst>
      <p:ext uri="{BB962C8B-B14F-4D97-AF65-F5344CB8AC3E}">
        <p14:creationId xmlns:p14="http://schemas.microsoft.com/office/powerpoint/2010/main" val="99176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Color-cented-right-mark">
    <p:bg>
      <p:bgPr>
        <a:solidFill>
          <a:schemeClr val="accent4">
            <a:lumMod val="50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846E2BE-E817-9F46-8C78-42CE295856F4}"/>
              </a:ext>
            </a:extLst>
          </p:cNvPr>
          <p:cNvSpPr txBox="1"/>
          <p:nvPr userDrawn="1"/>
        </p:nvSpPr>
        <p:spPr>
          <a:xfrm>
            <a:off x="291162" y="4870205"/>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grpSp>
        <p:nvGrpSpPr>
          <p:cNvPr id="6" name="Group 5">
            <a:extLst>
              <a:ext uri="{FF2B5EF4-FFF2-40B4-BE49-F238E27FC236}">
                <a16:creationId xmlns:a16="http://schemas.microsoft.com/office/drawing/2014/main" id="{7EED31FA-7B0E-8345-AD73-4336DFC614F3}"/>
              </a:ext>
            </a:extLst>
          </p:cNvPr>
          <p:cNvGrpSpPr/>
          <p:nvPr userDrawn="1"/>
        </p:nvGrpSpPr>
        <p:grpSpPr>
          <a:xfrm>
            <a:off x="5932448" y="4839276"/>
            <a:ext cx="2893671" cy="437574"/>
            <a:chOff x="5932448" y="4839276"/>
            <a:chExt cx="2893671" cy="437574"/>
          </a:xfrm>
        </p:grpSpPr>
        <p:sp>
          <p:nvSpPr>
            <p:cNvPr id="7" name="TextBox 6">
              <a:extLst>
                <a:ext uri="{FF2B5EF4-FFF2-40B4-BE49-F238E27FC236}">
                  <a16:creationId xmlns:a16="http://schemas.microsoft.com/office/drawing/2014/main" id="{78D13682-136E-654F-B421-3B8F2C07DAA9}"/>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000"/>
                </a:spcBef>
              </a:pPr>
              <a:r>
                <a:rPr lang="en-US" sz="800" dirty="0">
                  <a:solidFill>
                    <a:schemeClr val="bg1"/>
                  </a:solidFill>
                  <a:latin typeface="Arial" panose="020B0604020202020204" pitchFamily="34" charset="0"/>
                  <a:cs typeface="Arial" panose="020B0604020202020204" pitchFamily="34" charset="0"/>
                </a:rPr>
                <a:t>Securing your cloud transformation</a:t>
              </a:r>
            </a:p>
          </p:txBody>
        </p:sp>
        <p:sp>
          <p:nvSpPr>
            <p:cNvPr id="8" name="Freeform 7">
              <a:extLst>
                <a:ext uri="{FF2B5EF4-FFF2-40B4-BE49-F238E27FC236}">
                  <a16:creationId xmlns:a16="http://schemas.microsoft.com/office/drawing/2014/main" id="{C4E6092A-0BBC-BF4F-BCC7-7E517C5A9C6D}"/>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9" name="Parallelogram 8">
              <a:extLst>
                <a:ext uri="{FF2B5EF4-FFF2-40B4-BE49-F238E27FC236}">
                  <a16:creationId xmlns:a16="http://schemas.microsoft.com/office/drawing/2014/main" id="{81CCD7BF-F65A-F44A-9BCB-88C4A9FAB178}"/>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itle 1">
            <a:extLst>
              <a:ext uri="{FF2B5EF4-FFF2-40B4-BE49-F238E27FC236}">
                <a16:creationId xmlns:a16="http://schemas.microsoft.com/office/drawing/2014/main" id="{FB34CFE1-32D4-584D-A5CD-C2C8EA125C56}"/>
              </a:ext>
            </a:extLst>
          </p:cNvPr>
          <p:cNvSpPr>
            <a:spLocks noGrp="1"/>
          </p:cNvSpPr>
          <p:nvPr>
            <p:ph type="title"/>
          </p:nvPr>
        </p:nvSpPr>
        <p:spPr>
          <a:xfrm>
            <a:off x="219456" y="0"/>
            <a:ext cx="8705088" cy="471169"/>
          </a:xfrm>
        </p:spPr>
        <p:txBody>
          <a:bodyPr/>
          <a:lstStyle>
            <a:lvl1pPr>
              <a:defRPr>
                <a:solidFill>
                  <a:schemeClr val="accent1">
                    <a:lumMod val="40000"/>
                    <a:lumOff val="60000"/>
                  </a:schemeClr>
                </a:solidFill>
              </a:defRPr>
            </a:lvl1pPr>
          </a:lstStyle>
          <a:p>
            <a:r>
              <a:rPr lang="en-US" dirty="0"/>
              <a:t>Click to edit Master title style</a:t>
            </a:r>
          </a:p>
        </p:txBody>
      </p:sp>
      <p:grpSp>
        <p:nvGrpSpPr>
          <p:cNvPr id="19" name="Group 18">
            <a:extLst>
              <a:ext uri="{FF2B5EF4-FFF2-40B4-BE49-F238E27FC236}">
                <a16:creationId xmlns:a16="http://schemas.microsoft.com/office/drawing/2014/main" id="{2BC77AD8-7393-1648-ADFD-B9FA93D8499E}"/>
              </a:ext>
            </a:extLst>
          </p:cNvPr>
          <p:cNvGrpSpPr>
            <a:grpSpLocks noChangeAspect="1"/>
          </p:cNvGrpSpPr>
          <p:nvPr userDrawn="1"/>
        </p:nvGrpSpPr>
        <p:grpSpPr>
          <a:xfrm>
            <a:off x="320040" y="548640"/>
            <a:ext cx="960120" cy="26676"/>
            <a:chOff x="4550759" y="4178160"/>
            <a:chExt cx="4289400" cy="119160"/>
          </a:xfrm>
        </p:grpSpPr>
        <p:sp>
          <p:nvSpPr>
            <p:cNvPr id="20" name="Freeform 19">
              <a:extLst>
                <a:ext uri="{FF2B5EF4-FFF2-40B4-BE49-F238E27FC236}">
                  <a16:creationId xmlns:a16="http://schemas.microsoft.com/office/drawing/2014/main" id="{012E8C27-E5C0-4C43-AFE4-61E3DFD9A2A6}"/>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1" name="Freeform 20">
              <a:extLst>
                <a:ext uri="{FF2B5EF4-FFF2-40B4-BE49-F238E27FC236}">
                  <a16:creationId xmlns:a16="http://schemas.microsoft.com/office/drawing/2014/main" id="{8B43F62D-9E63-0649-9B48-9BB8291B51CC}"/>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2" name="Freeform 21">
              <a:extLst>
                <a:ext uri="{FF2B5EF4-FFF2-40B4-BE49-F238E27FC236}">
                  <a16:creationId xmlns:a16="http://schemas.microsoft.com/office/drawing/2014/main" id="{9E93FB80-EDB2-D349-911E-3FF9D1AA6241}"/>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sp>
        <p:nvSpPr>
          <p:cNvPr id="3" name="Content Placeholder 2">
            <a:extLst>
              <a:ext uri="{FF2B5EF4-FFF2-40B4-BE49-F238E27FC236}">
                <a16:creationId xmlns:a16="http://schemas.microsoft.com/office/drawing/2014/main" id="{E90A3323-A9CB-0949-AF19-408B0FC3F6C1}"/>
              </a:ext>
            </a:extLst>
          </p:cNvPr>
          <p:cNvSpPr>
            <a:spLocks noGrp="1"/>
          </p:cNvSpPr>
          <p:nvPr>
            <p:ph sz="quarter" idx="10"/>
          </p:nvPr>
        </p:nvSpPr>
        <p:spPr>
          <a:xfrm>
            <a:off x="320675" y="835025"/>
            <a:ext cx="3087688" cy="584200"/>
          </a:xfrm>
        </p:spPr>
        <p:txBody>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61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lor-cented-right-mark">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accent1">
                    <a:lumMod val="40000"/>
                    <a:lumOff val="60000"/>
                  </a:schemeClr>
                </a:solidFill>
              </a:defRPr>
            </a:lvl1pPr>
          </a:lstStyle>
          <a:p>
            <a:r>
              <a:rPr lang="en-US" dirty="0"/>
              <a:t>Click to edit Master title style</a:t>
            </a:r>
          </a:p>
        </p:txBody>
      </p:sp>
      <p:sp>
        <p:nvSpPr>
          <p:cNvPr id="13" name="TextBox 12">
            <a:extLst>
              <a:ext uri="{FF2B5EF4-FFF2-40B4-BE49-F238E27FC236}">
                <a16:creationId xmlns:a16="http://schemas.microsoft.com/office/drawing/2014/main" id="{5846E2BE-E817-9F46-8C78-42CE295856F4}"/>
              </a:ext>
            </a:extLst>
          </p:cNvPr>
          <p:cNvSpPr txBox="1"/>
          <p:nvPr userDrawn="1"/>
        </p:nvSpPr>
        <p:spPr>
          <a:xfrm>
            <a:off x="291162" y="4870205"/>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grpSp>
        <p:nvGrpSpPr>
          <p:cNvPr id="6" name="Group 5">
            <a:extLst>
              <a:ext uri="{FF2B5EF4-FFF2-40B4-BE49-F238E27FC236}">
                <a16:creationId xmlns:a16="http://schemas.microsoft.com/office/drawing/2014/main" id="{7EED31FA-7B0E-8345-AD73-4336DFC614F3}"/>
              </a:ext>
            </a:extLst>
          </p:cNvPr>
          <p:cNvGrpSpPr/>
          <p:nvPr userDrawn="1"/>
        </p:nvGrpSpPr>
        <p:grpSpPr>
          <a:xfrm>
            <a:off x="5932448" y="4839276"/>
            <a:ext cx="2893671" cy="437574"/>
            <a:chOff x="5932448" y="4839276"/>
            <a:chExt cx="2893671" cy="437574"/>
          </a:xfrm>
        </p:grpSpPr>
        <p:sp>
          <p:nvSpPr>
            <p:cNvPr id="7" name="TextBox 6">
              <a:extLst>
                <a:ext uri="{FF2B5EF4-FFF2-40B4-BE49-F238E27FC236}">
                  <a16:creationId xmlns:a16="http://schemas.microsoft.com/office/drawing/2014/main" id="{78D13682-136E-654F-B421-3B8F2C07DAA9}"/>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000"/>
                </a:spcBef>
              </a:pPr>
              <a:r>
                <a:rPr lang="en-US" sz="800" dirty="0">
                  <a:solidFill>
                    <a:schemeClr val="bg1"/>
                  </a:solidFill>
                  <a:latin typeface="Arial" panose="020B0604020202020204" pitchFamily="34" charset="0"/>
                  <a:cs typeface="Arial" panose="020B0604020202020204" pitchFamily="34" charset="0"/>
                </a:rPr>
                <a:t>Securing your cloud transformation</a:t>
              </a:r>
            </a:p>
          </p:txBody>
        </p:sp>
        <p:sp>
          <p:nvSpPr>
            <p:cNvPr id="8" name="Freeform 7">
              <a:extLst>
                <a:ext uri="{FF2B5EF4-FFF2-40B4-BE49-F238E27FC236}">
                  <a16:creationId xmlns:a16="http://schemas.microsoft.com/office/drawing/2014/main" id="{C4E6092A-0BBC-BF4F-BCC7-7E517C5A9C6D}"/>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9" name="Parallelogram 8">
              <a:extLst>
                <a:ext uri="{FF2B5EF4-FFF2-40B4-BE49-F238E27FC236}">
                  <a16:creationId xmlns:a16="http://schemas.microsoft.com/office/drawing/2014/main" id="{81CCD7BF-F65A-F44A-9BCB-88C4A9FAB178}"/>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D5AC0CC6-D03B-A249-B1DE-9BAB283B3742}"/>
              </a:ext>
            </a:extLst>
          </p:cNvPr>
          <p:cNvGrpSpPr>
            <a:grpSpLocks noChangeAspect="1"/>
          </p:cNvGrpSpPr>
          <p:nvPr userDrawn="1"/>
        </p:nvGrpSpPr>
        <p:grpSpPr>
          <a:xfrm>
            <a:off x="4091940" y="548640"/>
            <a:ext cx="960120" cy="26676"/>
            <a:chOff x="4550759" y="4178160"/>
            <a:chExt cx="4289400" cy="119160"/>
          </a:xfrm>
        </p:grpSpPr>
        <p:sp>
          <p:nvSpPr>
            <p:cNvPr id="11" name="Freeform 10">
              <a:extLst>
                <a:ext uri="{FF2B5EF4-FFF2-40B4-BE49-F238E27FC236}">
                  <a16:creationId xmlns:a16="http://schemas.microsoft.com/office/drawing/2014/main" id="{C569E990-0E9B-F340-B39F-107BCD07B4D6}"/>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2" name="Freeform 11">
              <a:extLst>
                <a:ext uri="{FF2B5EF4-FFF2-40B4-BE49-F238E27FC236}">
                  <a16:creationId xmlns:a16="http://schemas.microsoft.com/office/drawing/2014/main" id="{35C1F510-FD76-9A45-B414-B16CAA725A4F}"/>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4" name="Freeform 13">
              <a:extLst>
                <a:ext uri="{FF2B5EF4-FFF2-40B4-BE49-F238E27FC236}">
                  <a16:creationId xmlns:a16="http://schemas.microsoft.com/office/drawing/2014/main" id="{A0075EA2-C4A5-6C43-A9BD-2416B94CFF0E}"/>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sp>
        <p:nvSpPr>
          <p:cNvPr id="4" name="Text Placeholder 3">
            <a:extLst>
              <a:ext uri="{FF2B5EF4-FFF2-40B4-BE49-F238E27FC236}">
                <a16:creationId xmlns:a16="http://schemas.microsoft.com/office/drawing/2014/main" id="{9CFE5633-877E-1341-A062-950DF4DD9B93}"/>
              </a:ext>
            </a:extLst>
          </p:cNvPr>
          <p:cNvSpPr>
            <a:spLocks noGrp="1"/>
          </p:cNvSpPr>
          <p:nvPr>
            <p:ph type="body" sz="quarter" idx="10"/>
          </p:nvPr>
        </p:nvSpPr>
        <p:spPr>
          <a:xfrm>
            <a:off x="559512" y="945330"/>
            <a:ext cx="4587929" cy="1287462"/>
          </a:xfrm>
        </p:spPr>
        <p:txBody>
          <a:bodyPr/>
          <a:lstStyle>
            <a:lvl1pPr>
              <a:defRPr sz="1200">
                <a:solidFill>
                  <a:schemeClr val="bg1"/>
                </a:solidFill>
              </a:defRPr>
            </a:lvl1pPr>
            <a:lvl2pPr>
              <a:defRPr sz="110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43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Color-cented-right-mark">
    <p:bg>
      <p:bgPr>
        <a:solidFill>
          <a:schemeClr val="accent4">
            <a:lumMod val="50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846E2BE-E817-9F46-8C78-42CE295856F4}"/>
              </a:ext>
            </a:extLst>
          </p:cNvPr>
          <p:cNvSpPr txBox="1"/>
          <p:nvPr userDrawn="1"/>
        </p:nvSpPr>
        <p:spPr>
          <a:xfrm>
            <a:off x="291162" y="4870205"/>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grpSp>
        <p:nvGrpSpPr>
          <p:cNvPr id="6" name="Group 5">
            <a:extLst>
              <a:ext uri="{FF2B5EF4-FFF2-40B4-BE49-F238E27FC236}">
                <a16:creationId xmlns:a16="http://schemas.microsoft.com/office/drawing/2014/main" id="{7EED31FA-7B0E-8345-AD73-4336DFC614F3}"/>
              </a:ext>
            </a:extLst>
          </p:cNvPr>
          <p:cNvGrpSpPr/>
          <p:nvPr userDrawn="1"/>
        </p:nvGrpSpPr>
        <p:grpSpPr>
          <a:xfrm>
            <a:off x="5932448" y="4839276"/>
            <a:ext cx="2893671" cy="437574"/>
            <a:chOff x="5932448" y="4839276"/>
            <a:chExt cx="2893671" cy="437574"/>
          </a:xfrm>
        </p:grpSpPr>
        <p:sp>
          <p:nvSpPr>
            <p:cNvPr id="7" name="TextBox 6">
              <a:extLst>
                <a:ext uri="{FF2B5EF4-FFF2-40B4-BE49-F238E27FC236}">
                  <a16:creationId xmlns:a16="http://schemas.microsoft.com/office/drawing/2014/main" id="{78D13682-136E-654F-B421-3B8F2C07DAA9}"/>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000"/>
                </a:spcBef>
              </a:pPr>
              <a:r>
                <a:rPr lang="en-US" sz="800" dirty="0">
                  <a:solidFill>
                    <a:schemeClr val="bg1"/>
                  </a:solidFill>
                  <a:latin typeface="Arial" panose="020B0604020202020204" pitchFamily="34" charset="0"/>
                  <a:cs typeface="Arial" panose="020B0604020202020204" pitchFamily="34" charset="0"/>
                </a:rPr>
                <a:t>Securing your cloud transformation</a:t>
              </a:r>
            </a:p>
          </p:txBody>
        </p:sp>
        <p:sp>
          <p:nvSpPr>
            <p:cNvPr id="8" name="Freeform 7">
              <a:extLst>
                <a:ext uri="{FF2B5EF4-FFF2-40B4-BE49-F238E27FC236}">
                  <a16:creationId xmlns:a16="http://schemas.microsoft.com/office/drawing/2014/main" id="{C4E6092A-0BBC-BF4F-BCC7-7E517C5A9C6D}"/>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9" name="Parallelogram 8">
              <a:extLst>
                <a:ext uri="{FF2B5EF4-FFF2-40B4-BE49-F238E27FC236}">
                  <a16:creationId xmlns:a16="http://schemas.microsoft.com/office/drawing/2014/main" id="{81CCD7BF-F65A-F44A-9BCB-88C4A9FAB178}"/>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1">
            <a:extLst>
              <a:ext uri="{FF2B5EF4-FFF2-40B4-BE49-F238E27FC236}">
                <a16:creationId xmlns:a16="http://schemas.microsoft.com/office/drawing/2014/main" id="{38C71652-F050-FA47-AED1-40EBB6563335}"/>
              </a:ext>
            </a:extLst>
          </p:cNvPr>
          <p:cNvSpPr>
            <a:spLocks noGrp="1"/>
          </p:cNvSpPr>
          <p:nvPr>
            <p:ph type="title"/>
          </p:nvPr>
        </p:nvSpPr>
        <p:spPr>
          <a:xfrm>
            <a:off x="219456" y="0"/>
            <a:ext cx="8705088" cy="471169"/>
          </a:xfrm>
        </p:spPr>
        <p:txBody>
          <a:bodyPr/>
          <a:lstStyle>
            <a:lvl1pPr>
              <a:defRPr>
                <a:solidFill>
                  <a:schemeClr val="accent1">
                    <a:lumMod val="40000"/>
                    <a:lumOff val="60000"/>
                  </a:schemeClr>
                </a:solidFill>
              </a:defRPr>
            </a:lvl1pPr>
          </a:lstStyle>
          <a:p>
            <a:r>
              <a:rPr lang="en-US" dirty="0"/>
              <a:t>Click to edit Master title style</a:t>
            </a:r>
          </a:p>
        </p:txBody>
      </p:sp>
      <p:sp>
        <p:nvSpPr>
          <p:cNvPr id="11" name="Content Placeholder 18">
            <a:extLst>
              <a:ext uri="{FF2B5EF4-FFF2-40B4-BE49-F238E27FC236}">
                <a16:creationId xmlns:a16="http://schemas.microsoft.com/office/drawing/2014/main" id="{920573EB-FBE0-6A45-A432-C39513330F0C}"/>
              </a:ext>
            </a:extLst>
          </p:cNvPr>
          <p:cNvSpPr>
            <a:spLocks noGrp="1"/>
          </p:cNvSpPr>
          <p:nvPr>
            <p:ph sz="quarter" idx="11" hasCustomPrompt="1"/>
          </p:nvPr>
        </p:nvSpPr>
        <p:spPr>
          <a:xfrm>
            <a:off x="219456" y="466344"/>
            <a:ext cx="8705088" cy="246888"/>
          </a:xfrm>
        </p:spPr>
        <p:txBody>
          <a:bodyPr lIns="109728" tIns="0" rIns="91440" bIns="0"/>
          <a:lstStyle>
            <a:lvl1pPr marL="0" indent="0">
              <a:buNone/>
              <a:defRPr sz="1600">
                <a:solidFill>
                  <a:schemeClr val="bg1"/>
                </a:solidFill>
              </a:defRPr>
            </a:lvl1pPr>
          </a:lstStyle>
          <a:p>
            <a:pPr lvl="0"/>
            <a:r>
              <a:rPr lang="en-US" dirty="0"/>
              <a:t>Click to edit subtitle</a:t>
            </a:r>
          </a:p>
        </p:txBody>
      </p:sp>
      <p:grpSp>
        <p:nvGrpSpPr>
          <p:cNvPr id="12" name="Group 11">
            <a:extLst>
              <a:ext uri="{FF2B5EF4-FFF2-40B4-BE49-F238E27FC236}">
                <a16:creationId xmlns:a16="http://schemas.microsoft.com/office/drawing/2014/main" id="{CCDAED11-3B37-5F44-AEA8-BB147617BA95}"/>
              </a:ext>
            </a:extLst>
          </p:cNvPr>
          <p:cNvGrpSpPr>
            <a:grpSpLocks noChangeAspect="1"/>
          </p:cNvGrpSpPr>
          <p:nvPr userDrawn="1"/>
        </p:nvGrpSpPr>
        <p:grpSpPr>
          <a:xfrm>
            <a:off x="336550" y="822960"/>
            <a:ext cx="960120" cy="26676"/>
            <a:chOff x="4550759" y="4178160"/>
            <a:chExt cx="4289400" cy="119160"/>
          </a:xfrm>
        </p:grpSpPr>
        <p:sp>
          <p:nvSpPr>
            <p:cNvPr id="14" name="Freeform 13">
              <a:extLst>
                <a:ext uri="{FF2B5EF4-FFF2-40B4-BE49-F238E27FC236}">
                  <a16:creationId xmlns:a16="http://schemas.microsoft.com/office/drawing/2014/main" id="{3204C760-4A79-3846-A5AC-FB90106B132A}"/>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5" name="Freeform 14">
              <a:extLst>
                <a:ext uri="{FF2B5EF4-FFF2-40B4-BE49-F238E27FC236}">
                  <a16:creationId xmlns:a16="http://schemas.microsoft.com/office/drawing/2014/main" id="{3D809BC6-1339-EA49-8B06-C761BE8DAFA6}"/>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16" name="Freeform 15">
              <a:extLst>
                <a:ext uri="{FF2B5EF4-FFF2-40B4-BE49-F238E27FC236}">
                  <a16:creationId xmlns:a16="http://schemas.microsoft.com/office/drawing/2014/main" id="{3ECBB96C-4112-6644-9A51-F1B22E804BB6}"/>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sp>
        <p:nvSpPr>
          <p:cNvPr id="3" name="Text Placeholder 2">
            <a:extLst>
              <a:ext uri="{FF2B5EF4-FFF2-40B4-BE49-F238E27FC236}">
                <a16:creationId xmlns:a16="http://schemas.microsoft.com/office/drawing/2014/main" id="{3B78C5C8-51FA-EF49-9D47-DC0EE443F6EE}"/>
              </a:ext>
            </a:extLst>
          </p:cNvPr>
          <p:cNvSpPr>
            <a:spLocks noGrp="1"/>
          </p:cNvSpPr>
          <p:nvPr>
            <p:ph type="body" sz="quarter" idx="12"/>
          </p:nvPr>
        </p:nvSpPr>
        <p:spPr>
          <a:xfrm>
            <a:off x="324196" y="1085216"/>
            <a:ext cx="4058617" cy="1638300"/>
          </a:xfrm>
        </p:spPr>
        <p:txBody>
          <a:bodyPr/>
          <a:lstStyle>
            <a:lvl1pPr>
              <a:defRPr sz="1200">
                <a:solidFill>
                  <a:schemeClr val="bg1"/>
                </a:solidFill>
              </a:defRPr>
            </a:lvl1pPr>
            <a:lvl2pPr>
              <a:defRPr sz="1100">
                <a:solidFill>
                  <a:schemeClr val="bg1"/>
                </a:solidFill>
              </a:defRPr>
            </a:lvl2pPr>
            <a:lvl3pPr>
              <a:defRPr sz="105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47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lor-mid-mark">
    <p:bg>
      <p:bgPr>
        <a:gradFill>
          <a:gsLst>
            <a:gs pos="27000">
              <a:schemeClr val="accent4"/>
            </a:gs>
            <a:gs pos="100000">
              <a:srgbClr val="0076BE"/>
            </a:gs>
          </a:gsLst>
          <a:lin ang="12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40000"/>
                    <a:lumOff val="60000"/>
                  </a:schemeClr>
                </a:solidFill>
              </a:defRPr>
            </a:lvl1pPr>
          </a:lstStyle>
          <a:p>
            <a:r>
              <a:rPr lang="en-US" dirty="0"/>
              <a:t>Click to edit Master title style</a:t>
            </a:r>
          </a:p>
        </p:txBody>
      </p:sp>
      <p:sp>
        <p:nvSpPr>
          <p:cNvPr id="4" name="Content Placeholder 3"/>
          <p:cNvSpPr>
            <a:spLocks noGrp="1"/>
          </p:cNvSpPr>
          <p:nvPr>
            <p:ph sz="quarter" idx="10"/>
          </p:nvPr>
        </p:nvSpPr>
        <p:spPr>
          <a:xfrm>
            <a:off x="219456" y="731520"/>
            <a:ext cx="8705088" cy="393192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a:extLst>
              <a:ext uri="{FF2B5EF4-FFF2-40B4-BE49-F238E27FC236}">
                <a16:creationId xmlns:a16="http://schemas.microsoft.com/office/drawing/2014/main" id="{79FDA730-B17E-C242-B880-5A89C712DFA5}"/>
              </a:ext>
            </a:extLst>
          </p:cNvPr>
          <p:cNvSpPr txBox="1"/>
          <p:nvPr userDrawn="1"/>
        </p:nvSpPr>
        <p:spPr>
          <a:xfrm>
            <a:off x="291162" y="4870206"/>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pic>
        <p:nvPicPr>
          <p:cNvPr id="6" name="Picture 5" descr="A picture containing monitor&#10;&#10;Description automatically generated">
            <a:extLst>
              <a:ext uri="{FF2B5EF4-FFF2-40B4-BE49-F238E27FC236}">
                <a16:creationId xmlns:a16="http://schemas.microsoft.com/office/drawing/2014/main" id="{7E890034-DCB8-7A42-872D-F833EA666729}"/>
              </a:ext>
            </a:extLst>
          </p:cNvPr>
          <p:cNvPicPr>
            <a:picLocks noChangeAspect="1"/>
          </p:cNvPicPr>
          <p:nvPr userDrawn="1"/>
        </p:nvPicPr>
        <p:blipFill>
          <a:blip r:embed="rId2"/>
          <a:stretch>
            <a:fillRect/>
          </a:stretch>
        </p:blipFill>
        <p:spPr>
          <a:xfrm>
            <a:off x="0" y="4557712"/>
            <a:ext cx="9144000" cy="585788"/>
          </a:xfrm>
          <a:prstGeom prst="rect">
            <a:avLst/>
          </a:prstGeom>
        </p:spPr>
      </p:pic>
    </p:spTree>
    <p:extLst>
      <p:ext uri="{BB962C8B-B14F-4D97-AF65-F5344CB8AC3E}">
        <p14:creationId xmlns:p14="http://schemas.microsoft.com/office/powerpoint/2010/main" val="259400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White-mid-mark-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0"/>
          </p:nvPr>
        </p:nvSpPr>
        <p:spPr>
          <a:xfrm>
            <a:off x="219456" y="1004263"/>
            <a:ext cx="8705088" cy="36585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8"/>
          <p:cNvSpPr>
            <a:spLocks noGrp="1"/>
          </p:cNvSpPr>
          <p:nvPr>
            <p:ph sz="quarter" idx="11" hasCustomPrompt="1"/>
          </p:nvPr>
        </p:nvSpPr>
        <p:spPr>
          <a:xfrm>
            <a:off x="219456" y="467090"/>
            <a:ext cx="8705088" cy="246888"/>
          </a:xfrm>
        </p:spPr>
        <p:txBody>
          <a:bodyPr lIns="109728" tIns="0" rIns="91440" bIns="0"/>
          <a:lstStyle>
            <a:lvl1pPr marL="0" indent="0">
              <a:buNone/>
              <a:defRPr sz="1600">
                <a:solidFill>
                  <a:schemeClr val="accent5"/>
                </a:solidFill>
              </a:defRPr>
            </a:lvl1pPr>
          </a:lstStyle>
          <a:p>
            <a:pPr lvl="0"/>
            <a:r>
              <a:rPr lang="en-US" dirty="0"/>
              <a:t>Click to edit subtitle</a:t>
            </a:r>
          </a:p>
        </p:txBody>
      </p:sp>
      <p:sp>
        <p:nvSpPr>
          <p:cNvPr id="13" name="TextBox 12">
            <a:extLst>
              <a:ext uri="{FF2B5EF4-FFF2-40B4-BE49-F238E27FC236}">
                <a16:creationId xmlns:a16="http://schemas.microsoft.com/office/drawing/2014/main" id="{5DAF5A0A-8DB7-EE4E-A3CB-D02F85397008}"/>
              </a:ext>
            </a:extLst>
          </p:cNvPr>
          <p:cNvSpPr txBox="1"/>
          <p:nvPr userDrawn="1"/>
        </p:nvSpPr>
        <p:spPr>
          <a:xfrm>
            <a:off x="291162" y="4870206"/>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tx1">
                    <a:lumMod val="40000"/>
                    <a:lumOff val="60000"/>
                    <a:alpha val="50000"/>
                  </a:schemeClr>
                </a:solidFill>
                <a:latin typeface="Arial" panose="020B0604020202020204" pitchFamily="34" charset="0"/>
                <a:cs typeface="Arial" panose="020B0604020202020204" pitchFamily="34" charset="0"/>
              </a:rPr>
              <a:t>©2019 Zscaler, Inc. All rights reserved. ZSCALER CONFIDENTIAL INFORMATION </a:t>
            </a:r>
          </a:p>
        </p:txBody>
      </p:sp>
      <p:pic>
        <p:nvPicPr>
          <p:cNvPr id="8" name="Picture 7" descr="A picture containing monitor&#10;&#10;Description automatically generated">
            <a:extLst>
              <a:ext uri="{FF2B5EF4-FFF2-40B4-BE49-F238E27FC236}">
                <a16:creationId xmlns:a16="http://schemas.microsoft.com/office/drawing/2014/main" id="{6286D6E0-362A-2342-9F16-A1C91D2181D8}"/>
              </a:ext>
            </a:extLst>
          </p:cNvPr>
          <p:cNvPicPr>
            <a:picLocks noChangeAspect="1"/>
          </p:cNvPicPr>
          <p:nvPr userDrawn="1"/>
        </p:nvPicPr>
        <p:blipFill>
          <a:blip r:embed="rId2"/>
          <a:stretch>
            <a:fillRect/>
          </a:stretch>
        </p:blipFill>
        <p:spPr>
          <a:xfrm>
            <a:off x="0" y="4557712"/>
            <a:ext cx="9144000" cy="585788"/>
          </a:xfrm>
          <a:prstGeom prst="rect">
            <a:avLst/>
          </a:prstGeom>
        </p:spPr>
      </p:pic>
    </p:spTree>
    <p:extLst>
      <p:ext uri="{BB962C8B-B14F-4D97-AF65-F5344CB8AC3E}">
        <p14:creationId xmlns:p14="http://schemas.microsoft.com/office/powerpoint/2010/main" val="237265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olor-centered-right-mark-subhead">
    <p:bg>
      <p:bgPr>
        <a:gradFill>
          <a:gsLst>
            <a:gs pos="27000">
              <a:schemeClr val="accent4"/>
            </a:gs>
            <a:gs pos="100000">
              <a:srgbClr val="0076BE"/>
            </a:gs>
          </a:gsLst>
          <a:lin ang="12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77FACE-FCBD-DE4A-97EB-2B3F0D9DF9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p:cNvSpPr>
            <a:spLocks noGrp="1"/>
          </p:cNvSpPr>
          <p:nvPr>
            <p:ph type="title"/>
          </p:nvPr>
        </p:nvSpPr>
        <p:spPr/>
        <p:txBody>
          <a:bodyPr/>
          <a:lstStyle>
            <a:lvl1pPr algn="ctr">
              <a:defRPr>
                <a:solidFill>
                  <a:schemeClr val="accent1">
                    <a:lumMod val="40000"/>
                    <a:lumOff val="60000"/>
                  </a:schemeClr>
                </a:solidFill>
              </a:defRPr>
            </a:lvl1pPr>
          </a:lstStyle>
          <a:p>
            <a:r>
              <a:rPr lang="en-US"/>
              <a:t>Click to edit Master title style</a:t>
            </a:r>
          </a:p>
        </p:txBody>
      </p:sp>
      <p:sp>
        <p:nvSpPr>
          <p:cNvPr id="19" name="Content Placeholder 18"/>
          <p:cNvSpPr>
            <a:spLocks noGrp="1"/>
          </p:cNvSpPr>
          <p:nvPr>
            <p:ph sz="quarter" idx="11" hasCustomPrompt="1"/>
          </p:nvPr>
        </p:nvSpPr>
        <p:spPr>
          <a:xfrm>
            <a:off x="219456" y="466344"/>
            <a:ext cx="8705088" cy="246888"/>
          </a:xfrm>
        </p:spPr>
        <p:txBody>
          <a:bodyPr lIns="109728" tIns="0" rIns="91440" bIns="0"/>
          <a:lstStyle>
            <a:lvl1pPr marL="0" indent="0" algn="ctr">
              <a:buNone/>
              <a:defRPr sz="1600">
                <a:solidFill>
                  <a:schemeClr val="bg1"/>
                </a:solidFill>
              </a:defRPr>
            </a:lvl1pPr>
          </a:lstStyle>
          <a:p>
            <a:pPr lvl="0"/>
            <a:r>
              <a:rPr lang="en-US"/>
              <a:t>Click to edit subtitle</a:t>
            </a:r>
          </a:p>
        </p:txBody>
      </p:sp>
    </p:spTree>
    <p:extLst>
      <p:ext uri="{BB962C8B-B14F-4D97-AF65-F5344CB8AC3E}">
        <p14:creationId xmlns:p14="http://schemas.microsoft.com/office/powerpoint/2010/main" val="187546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olor-cented-right-mark">
    <p:bg>
      <p:bgPr>
        <a:solidFill>
          <a:schemeClr val="accent4">
            <a:lumMod val="50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846E2BE-E817-9F46-8C78-42CE295856F4}"/>
              </a:ext>
            </a:extLst>
          </p:cNvPr>
          <p:cNvSpPr txBox="1"/>
          <p:nvPr userDrawn="1"/>
        </p:nvSpPr>
        <p:spPr>
          <a:xfrm>
            <a:off x="291162" y="4870205"/>
            <a:ext cx="3117232" cy="220150"/>
          </a:xfrm>
          <a:prstGeom prst="rect">
            <a:avLst/>
          </a:prstGeom>
          <a:noFill/>
        </p:spPr>
        <p:txBody>
          <a:bodyPr wrap="none" lIns="0" tIns="0" rIns="0" bIns="0" rtlCol="0" anchor="ctr" anchorCtr="0">
            <a:noAutofit/>
          </a:bodyPr>
          <a:lstStyle/>
          <a:p>
            <a:pPr>
              <a:spcBef>
                <a:spcPts val="1000"/>
              </a:spcBef>
            </a:pPr>
            <a:r>
              <a:rPr lang="en-US" sz="400" dirty="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grpSp>
        <p:nvGrpSpPr>
          <p:cNvPr id="6" name="Group 5">
            <a:extLst>
              <a:ext uri="{FF2B5EF4-FFF2-40B4-BE49-F238E27FC236}">
                <a16:creationId xmlns:a16="http://schemas.microsoft.com/office/drawing/2014/main" id="{7EED31FA-7B0E-8345-AD73-4336DFC614F3}"/>
              </a:ext>
            </a:extLst>
          </p:cNvPr>
          <p:cNvGrpSpPr/>
          <p:nvPr userDrawn="1"/>
        </p:nvGrpSpPr>
        <p:grpSpPr>
          <a:xfrm>
            <a:off x="5932448" y="4839276"/>
            <a:ext cx="2893671" cy="437574"/>
            <a:chOff x="5932448" y="4839276"/>
            <a:chExt cx="2893671" cy="437574"/>
          </a:xfrm>
        </p:grpSpPr>
        <p:sp>
          <p:nvSpPr>
            <p:cNvPr id="7" name="TextBox 6">
              <a:extLst>
                <a:ext uri="{FF2B5EF4-FFF2-40B4-BE49-F238E27FC236}">
                  <a16:creationId xmlns:a16="http://schemas.microsoft.com/office/drawing/2014/main" id="{78D13682-136E-654F-B421-3B8F2C07DAA9}"/>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000"/>
                </a:spcBef>
              </a:pPr>
              <a:r>
                <a:rPr lang="en-US" sz="800" dirty="0">
                  <a:solidFill>
                    <a:schemeClr val="bg1"/>
                  </a:solidFill>
                  <a:latin typeface="Arial" panose="020B0604020202020204" pitchFamily="34" charset="0"/>
                  <a:cs typeface="Arial" panose="020B0604020202020204" pitchFamily="34" charset="0"/>
                </a:rPr>
                <a:t>Securing your cloud transformation</a:t>
              </a:r>
            </a:p>
          </p:txBody>
        </p:sp>
        <p:sp>
          <p:nvSpPr>
            <p:cNvPr id="8" name="Freeform 7">
              <a:extLst>
                <a:ext uri="{FF2B5EF4-FFF2-40B4-BE49-F238E27FC236}">
                  <a16:creationId xmlns:a16="http://schemas.microsoft.com/office/drawing/2014/main" id="{C4E6092A-0BBC-BF4F-BCC7-7E517C5A9C6D}"/>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9" name="Parallelogram 8">
              <a:extLst>
                <a:ext uri="{FF2B5EF4-FFF2-40B4-BE49-F238E27FC236}">
                  <a16:creationId xmlns:a16="http://schemas.microsoft.com/office/drawing/2014/main" id="{81CCD7BF-F65A-F44A-9BCB-88C4A9FAB178}"/>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itle 1">
            <a:extLst>
              <a:ext uri="{FF2B5EF4-FFF2-40B4-BE49-F238E27FC236}">
                <a16:creationId xmlns:a16="http://schemas.microsoft.com/office/drawing/2014/main" id="{FB34CFE1-32D4-584D-A5CD-C2C8EA125C56}"/>
              </a:ext>
            </a:extLst>
          </p:cNvPr>
          <p:cNvSpPr>
            <a:spLocks noGrp="1"/>
          </p:cNvSpPr>
          <p:nvPr>
            <p:ph type="title"/>
          </p:nvPr>
        </p:nvSpPr>
        <p:spPr>
          <a:xfrm>
            <a:off x="219456" y="0"/>
            <a:ext cx="8705088" cy="471169"/>
          </a:xfrm>
        </p:spPr>
        <p:txBody>
          <a:bodyPr/>
          <a:lstStyle>
            <a:lvl1pPr>
              <a:defRPr>
                <a:solidFill>
                  <a:schemeClr val="accent1">
                    <a:lumMod val="40000"/>
                    <a:lumOff val="60000"/>
                  </a:schemeClr>
                </a:solidFill>
              </a:defRPr>
            </a:lvl1pPr>
          </a:lstStyle>
          <a:p>
            <a:r>
              <a:rPr lang="en-US" dirty="0"/>
              <a:t>Click to edit Master title style</a:t>
            </a:r>
          </a:p>
        </p:txBody>
      </p:sp>
      <p:grpSp>
        <p:nvGrpSpPr>
          <p:cNvPr id="19" name="Group 18">
            <a:extLst>
              <a:ext uri="{FF2B5EF4-FFF2-40B4-BE49-F238E27FC236}">
                <a16:creationId xmlns:a16="http://schemas.microsoft.com/office/drawing/2014/main" id="{2BC77AD8-7393-1648-ADFD-B9FA93D8499E}"/>
              </a:ext>
            </a:extLst>
          </p:cNvPr>
          <p:cNvGrpSpPr>
            <a:grpSpLocks noChangeAspect="1"/>
          </p:cNvGrpSpPr>
          <p:nvPr userDrawn="1"/>
        </p:nvGrpSpPr>
        <p:grpSpPr>
          <a:xfrm>
            <a:off x="320040" y="548640"/>
            <a:ext cx="960120" cy="26676"/>
            <a:chOff x="4550759" y="4178160"/>
            <a:chExt cx="4289400" cy="119160"/>
          </a:xfrm>
        </p:grpSpPr>
        <p:sp>
          <p:nvSpPr>
            <p:cNvPr id="20" name="Freeform 19">
              <a:extLst>
                <a:ext uri="{FF2B5EF4-FFF2-40B4-BE49-F238E27FC236}">
                  <a16:creationId xmlns:a16="http://schemas.microsoft.com/office/drawing/2014/main" id="{012E8C27-E5C0-4C43-AFE4-61E3DFD9A2A6}"/>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1" name="Freeform 20">
              <a:extLst>
                <a:ext uri="{FF2B5EF4-FFF2-40B4-BE49-F238E27FC236}">
                  <a16:creationId xmlns:a16="http://schemas.microsoft.com/office/drawing/2014/main" id="{8B43F62D-9E63-0649-9B48-9BB8291B51CC}"/>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22" name="Freeform 21">
              <a:extLst>
                <a:ext uri="{FF2B5EF4-FFF2-40B4-BE49-F238E27FC236}">
                  <a16:creationId xmlns:a16="http://schemas.microsoft.com/office/drawing/2014/main" id="{9E93FB80-EDB2-D349-911E-3FF9D1AA6241}"/>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grpSp>
      <p:sp>
        <p:nvSpPr>
          <p:cNvPr id="3" name="Content Placeholder 2">
            <a:extLst>
              <a:ext uri="{FF2B5EF4-FFF2-40B4-BE49-F238E27FC236}">
                <a16:creationId xmlns:a16="http://schemas.microsoft.com/office/drawing/2014/main" id="{E90A3323-A9CB-0949-AF19-408B0FC3F6C1}"/>
              </a:ext>
            </a:extLst>
          </p:cNvPr>
          <p:cNvSpPr>
            <a:spLocks noGrp="1"/>
          </p:cNvSpPr>
          <p:nvPr>
            <p:ph sz="quarter" idx="10"/>
          </p:nvPr>
        </p:nvSpPr>
        <p:spPr>
          <a:xfrm>
            <a:off x="320675" y="835025"/>
            <a:ext cx="3087688" cy="584200"/>
          </a:xfrm>
        </p:spPr>
        <p:txBody>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91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image" Target="../media/image8.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image" Target="../media/image8.emf"/><Relationship Id="rId5" Type="http://schemas.openxmlformats.org/officeDocument/2006/relationships/slideLayout" Target="../slideLayouts/slideLayout26.xml"/><Relationship Id="rId10"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slideLayout" Target="../slideLayouts/slideLayout33.xml"/><Relationship Id="rId7" Type="http://schemas.openxmlformats.org/officeDocument/2006/relationships/theme" Target="../theme/theme4.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5.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 y="0"/>
            <a:ext cx="8705088" cy="437029"/>
          </a:xfrm>
          <a:prstGeom prst="rect">
            <a:avLst/>
          </a:prstGeom>
        </p:spPr>
        <p:txBody>
          <a:bodyPr vert="horz" lIns="91440" tIns="137160" rIns="91440" bIns="91440" rtlCol="0" anchor="t" anchorCtr="0">
            <a:noAutofit/>
          </a:bodyPr>
          <a:lstStyle/>
          <a:p>
            <a:r>
              <a:rPr lang="en-US" dirty="0"/>
              <a:t>Click to edit Master title style</a:t>
            </a:r>
          </a:p>
        </p:txBody>
      </p:sp>
      <p:sp>
        <p:nvSpPr>
          <p:cNvPr id="3" name="Text Placeholder 2"/>
          <p:cNvSpPr>
            <a:spLocks noGrp="1"/>
          </p:cNvSpPr>
          <p:nvPr>
            <p:ph type="body" idx="1"/>
          </p:nvPr>
        </p:nvSpPr>
        <p:spPr>
          <a:xfrm>
            <a:off x="219456" y="1031410"/>
            <a:ext cx="8705088" cy="3630168"/>
          </a:xfrm>
          <a:prstGeom prst="rect">
            <a:avLst/>
          </a:prstGeom>
        </p:spPr>
        <p:txBody>
          <a:bodyPr vert="horz" lIns="109728"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6811218"/>
      </p:ext>
    </p:extLst>
  </p:cSld>
  <p:clrMap bg1="lt1" tx1="dk1" bg2="lt2" tx2="dk2" accent1="accent1" accent2="accent2" accent3="accent3" accent4="accent4" accent5="accent5" accent6="accent6" hlink="hlink" folHlink="folHlink"/>
  <p:sldLayoutIdLst>
    <p:sldLayoutId id="2147483661" r:id="rId1"/>
    <p:sldLayoutId id="2147483707" r:id="rId2"/>
    <p:sldLayoutId id="2147483936" r:id="rId3"/>
    <p:sldLayoutId id="2147483938" r:id="rId4"/>
    <p:sldLayoutId id="2147483899" r:id="rId5"/>
    <p:sldLayoutId id="2147483929" r:id="rId6"/>
    <p:sldLayoutId id="2147483934" r:id="rId7"/>
    <p:sldLayoutId id="2147483939" r:id="rId8"/>
    <p:sldLayoutId id="2147484043" r:id="rId9"/>
    <p:sldLayoutId id="2147484044" r:id="rId10"/>
    <p:sldLayoutId id="2147484049" r:id="rId11"/>
    <p:sldLayoutId id="2147484050" r:id="rId12"/>
    <p:sldLayoutId id="2147484051" r:id="rId13"/>
    <p:sldLayoutId id="2147484059" r:id="rId14"/>
    <p:sldLayoutId id="2147484060" r:id="rId15"/>
    <p:sldLayoutId id="2147484061" r:id="rId16"/>
    <p:sldLayoutId id="2147484062" r:id="rId17"/>
    <p:sldLayoutId id="2147484078" r:id="rId18"/>
    <p:sldLayoutId id="2147484081"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82880" indent="-164592" algn="l" defTabSz="685800" rtl="0" eaLnBrk="1" latinLnBrk="0" hangingPunct="1">
        <a:lnSpc>
          <a:spcPct val="100000"/>
        </a:lnSpc>
        <a:spcBef>
          <a:spcPts val="1000"/>
        </a:spcBef>
        <a:buClr>
          <a:schemeClr val="accent3"/>
        </a:buClr>
        <a:buFont typeface="Arial" panose="020B0604020202020204" pitchFamily="34" charset="0"/>
        <a:buChar char="•"/>
        <a:defRPr sz="1600" kern="1200">
          <a:solidFill>
            <a:schemeClr val="tx1"/>
          </a:solidFill>
          <a:latin typeface="+mn-lt"/>
          <a:ea typeface="+mn-ea"/>
          <a:cs typeface="+mn-cs"/>
        </a:defRPr>
      </a:lvl1pPr>
      <a:lvl2pPr marL="347472" indent="-146304" algn="l" defTabSz="685800" rtl="0" eaLnBrk="1" latinLnBrk="0" hangingPunct="1">
        <a:lnSpc>
          <a:spcPct val="100000"/>
        </a:lnSpc>
        <a:spcBef>
          <a:spcPts val="400"/>
        </a:spcBef>
        <a:buFont typeface="Arial" panose="020B0604020202020204" pitchFamily="34" charset="0"/>
        <a:buChar char="•"/>
        <a:defRPr sz="1400" kern="1200">
          <a:solidFill>
            <a:schemeClr val="tx1"/>
          </a:solidFill>
          <a:latin typeface="+mn-lt"/>
          <a:ea typeface="+mn-ea"/>
          <a:cs typeface="+mn-cs"/>
        </a:defRPr>
      </a:lvl2pPr>
      <a:lvl3pPr marL="493776" indent="-128016" algn="l" defTabSz="685800" rtl="0" eaLnBrk="1" latinLnBrk="0" hangingPunct="1">
        <a:lnSpc>
          <a:spcPct val="100000"/>
        </a:lnSpc>
        <a:spcBef>
          <a:spcPts val="200"/>
        </a:spcBef>
        <a:buFont typeface="Arial" panose="020B0604020202020204" pitchFamily="34" charset="0"/>
        <a:buChar char="•"/>
        <a:defRPr sz="1200" kern="1200">
          <a:solidFill>
            <a:schemeClr val="tx2">
              <a:lumMod val="50000"/>
              <a:lumOff val="50000"/>
            </a:schemeClr>
          </a:solidFill>
          <a:latin typeface="+mn-lt"/>
          <a:ea typeface="+mn-ea"/>
          <a:cs typeface="+mn-cs"/>
        </a:defRPr>
      </a:lvl3pPr>
      <a:lvl4pPr marL="640080" indent="-128016" algn="l" defTabSz="685800" rtl="0" eaLnBrk="1" latinLnBrk="0" hangingPunct="1">
        <a:lnSpc>
          <a:spcPct val="100000"/>
        </a:lnSpc>
        <a:spcBef>
          <a:spcPts val="200"/>
        </a:spcBef>
        <a:buFont typeface="Arial" panose="020B0604020202020204" pitchFamily="34" charset="0"/>
        <a:buChar char="•"/>
        <a:defRPr sz="1200" kern="1200">
          <a:solidFill>
            <a:schemeClr val="tx2">
              <a:lumMod val="50000"/>
              <a:lumOff val="50000"/>
            </a:schemeClr>
          </a:solidFill>
          <a:latin typeface="+mn-lt"/>
          <a:ea typeface="+mn-ea"/>
          <a:cs typeface="+mn-cs"/>
        </a:defRPr>
      </a:lvl4pPr>
      <a:lvl5pPr marL="768096" indent="-128016" algn="l" defTabSz="685800" rtl="0" eaLnBrk="1" latinLnBrk="0" hangingPunct="1">
        <a:lnSpc>
          <a:spcPct val="100000"/>
        </a:lnSpc>
        <a:spcBef>
          <a:spcPts val="200"/>
        </a:spcBef>
        <a:buFont typeface="Arial" panose="020B0604020202020204" pitchFamily="34" charset="0"/>
        <a:buChar char="•"/>
        <a:defRPr sz="1200" kern="1200">
          <a:solidFill>
            <a:schemeClr val="tx2">
              <a:lumMod val="50000"/>
              <a:lumOff val="5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4370" y="1622807"/>
            <a:ext cx="7886700" cy="561436"/>
          </a:xfrm>
          <a:prstGeom prst="rect">
            <a:avLst/>
          </a:prstGeom>
        </p:spPr>
        <p:txBody>
          <a:bodyPr vert="horz" lIns="91440" tIns="45720" rIns="91440" bIns="45720" rtlCol="0">
            <a:spAutoFit/>
          </a:body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8" name="Connecteur droit 4">
            <a:extLst>
              <a:ext uri="{FF2B5EF4-FFF2-40B4-BE49-F238E27FC236}">
                <a16:creationId xmlns:a16="http://schemas.microsoft.com/office/drawing/2014/main" id="{E86BF277-BC00-6B43-ACF5-ED91F42E6C1E}"/>
              </a:ext>
            </a:extLst>
          </p:cNvPr>
          <p:cNvCxnSpPr/>
          <p:nvPr userDrawn="1"/>
        </p:nvCxnSpPr>
        <p:spPr>
          <a:xfrm>
            <a:off x="337685" y="290913"/>
            <a:ext cx="846761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Image 3">
            <a:extLst>
              <a:ext uri="{FF2B5EF4-FFF2-40B4-BE49-F238E27FC236}">
                <a16:creationId xmlns:a16="http://schemas.microsoft.com/office/drawing/2014/main" id="{FAAF69DA-E61B-CA45-9264-A4475E6BA468}"/>
              </a:ext>
            </a:extLst>
          </p:cNvPr>
          <p:cNvPicPr>
            <a:picLocks noChangeAspect="1"/>
          </p:cNvPicPr>
          <p:nvPr userDrawn="1"/>
        </p:nvPicPr>
        <p:blipFill>
          <a:blip r:embed="rId4"/>
          <a:stretch>
            <a:fillRect/>
          </a:stretch>
        </p:blipFill>
        <p:spPr>
          <a:xfrm>
            <a:off x="4336256" y="4699571"/>
            <a:ext cx="471488" cy="109538"/>
          </a:xfrm>
          <a:prstGeom prst="rect">
            <a:avLst/>
          </a:prstGeom>
        </p:spPr>
      </p:pic>
    </p:spTree>
    <p:extLst>
      <p:ext uri="{BB962C8B-B14F-4D97-AF65-F5344CB8AC3E}">
        <p14:creationId xmlns:p14="http://schemas.microsoft.com/office/powerpoint/2010/main" val="2683080189"/>
      </p:ext>
    </p:extLst>
  </p:cSld>
  <p:clrMap bg1="lt1" tx1="dk1" bg2="lt2" tx2="dk2" accent1="accent1" accent2="accent2" accent3="accent3" accent4="accent4" accent5="accent5" accent6="accent6" hlink="hlink" folHlink="folHlink"/>
  <p:sldLayoutIdLst>
    <p:sldLayoutId id="2147483953" r:id="rId1"/>
    <p:sldLayoutId id="2147483954" r:id="rId2"/>
  </p:sldLayoutIdLst>
  <p:txStyles>
    <p:titleStyle>
      <a:lvl1pPr algn="l" defTabSz="685783" rtl="0" eaLnBrk="1" latinLnBrk="0" hangingPunct="1">
        <a:lnSpc>
          <a:spcPct val="90000"/>
        </a:lnSpc>
        <a:spcBef>
          <a:spcPct val="0"/>
        </a:spcBef>
        <a:buNone/>
        <a:defRPr sz="3300" b="1" i="1" kern="1200">
          <a:solidFill>
            <a:schemeClr val="tx1"/>
          </a:solidFill>
          <a:latin typeface="LVMH" charset="0"/>
          <a:ea typeface="LVMH" charset="0"/>
          <a:cs typeface="LVMH" charset="0"/>
        </a:defRPr>
      </a:lvl1pPr>
    </p:titleStyle>
    <p:bodyStyle>
      <a:lvl1pPr marL="63449" indent="-63449" algn="l" defTabSz="685783" rtl="0" eaLnBrk="1" latinLnBrk="0" hangingPunct="1">
        <a:lnSpc>
          <a:spcPct val="105000"/>
        </a:lnSpc>
        <a:spcBef>
          <a:spcPts val="1350"/>
        </a:spcBef>
        <a:buFont typeface="LVMH" charset="0"/>
        <a:buChar char="⎸"/>
        <a:defRPr sz="975" b="1" i="0" kern="1200" cap="all" spc="0" baseline="0">
          <a:solidFill>
            <a:schemeClr val="accent6"/>
          </a:solidFill>
          <a:latin typeface="LVMH" charset="0"/>
          <a:ea typeface="LVMH" charset="0"/>
          <a:cs typeface="LVMH" charset="0"/>
        </a:defRPr>
      </a:lvl1pPr>
      <a:lvl2pPr marL="132300" indent="59400" algn="l" defTabSz="685783" rtl="0" eaLnBrk="1" latinLnBrk="0" hangingPunct="1">
        <a:lnSpc>
          <a:spcPct val="100000"/>
        </a:lnSpc>
        <a:spcBef>
          <a:spcPts val="0"/>
        </a:spcBef>
        <a:buSzPct val="90000"/>
        <a:buFont typeface="LVMH" charset="0"/>
        <a:buChar char="⎸"/>
        <a:defRPr sz="975" b="1" i="0" kern="1200" spc="0" baseline="0">
          <a:solidFill>
            <a:schemeClr val="bg1"/>
          </a:solidFill>
          <a:latin typeface="LVMH" charset="0"/>
          <a:ea typeface="LVMH" charset="0"/>
          <a:cs typeface="LVMH" charset="0"/>
        </a:defRPr>
      </a:lvl2pPr>
      <a:lvl3pPr marL="283500" indent="0" algn="l" defTabSz="685783" rtl="0" eaLnBrk="1" latinLnBrk="0" hangingPunct="1">
        <a:lnSpc>
          <a:spcPct val="80000"/>
        </a:lnSpc>
        <a:spcBef>
          <a:spcPts val="300"/>
        </a:spcBef>
        <a:buFont typeface="LVMH" panose="02000000000000000000" pitchFamily="2" charset="0"/>
        <a:buChar char=" "/>
        <a:defRPr sz="975" b="0" i="0" kern="1200" spc="-23" baseline="0">
          <a:solidFill>
            <a:schemeClr val="bg1"/>
          </a:solidFill>
          <a:latin typeface="LVMH" charset="0"/>
          <a:ea typeface="LVMH" charset="0"/>
          <a:cs typeface="LVMH" charset="0"/>
        </a:defRPr>
      </a:lvl3pPr>
      <a:lvl4pPr marL="1028675" indent="0" algn="l" defTabSz="685783" rtl="0" eaLnBrk="1" latinLnBrk="0" hangingPunct="1">
        <a:lnSpc>
          <a:spcPct val="90000"/>
        </a:lnSpc>
        <a:spcBef>
          <a:spcPts val="375"/>
        </a:spcBef>
        <a:buFontTx/>
        <a:buNone/>
        <a:defRPr sz="975" b="0" i="0" kern="1200">
          <a:solidFill>
            <a:srgbClr val="11263D"/>
          </a:solidFill>
          <a:latin typeface="LVMH" charset="0"/>
          <a:ea typeface="LVMH" charset="0"/>
          <a:cs typeface="LVMH" charset="0"/>
        </a:defRPr>
      </a:lvl4pPr>
      <a:lvl5pPr marL="1371566" indent="0" algn="l" defTabSz="685783" rtl="0" eaLnBrk="1" latinLnBrk="0" hangingPunct="1">
        <a:lnSpc>
          <a:spcPct val="90000"/>
        </a:lnSpc>
        <a:spcBef>
          <a:spcPts val="375"/>
        </a:spcBef>
        <a:buFontTx/>
        <a:buNone/>
        <a:defRPr sz="975" b="0" i="0" kern="1200">
          <a:solidFill>
            <a:srgbClr val="11263D"/>
          </a:solidFill>
          <a:latin typeface="LVMH" charset="0"/>
          <a:ea typeface="LVMH" charset="0"/>
          <a:cs typeface="LVMH" charset="0"/>
        </a:defRPr>
      </a:lvl5pPr>
      <a:lvl6pPr marL="1885903" indent="-171446" algn="l" defTabSz="685783" rtl="0" eaLnBrk="1" latinLnBrk="0" hangingPunct="1">
        <a:lnSpc>
          <a:spcPct val="90000"/>
        </a:lnSpc>
        <a:spcBef>
          <a:spcPts val="375"/>
        </a:spcBef>
        <a:buFont typeface="Avenir Next Text Regular"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venir Next Text Regular"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venir Next Text Regular"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venir Next Text Regular"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74370" y="1622807"/>
            <a:ext cx="7886700" cy="561436"/>
          </a:xfrm>
          <a:prstGeom prst="rect">
            <a:avLst/>
          </a:prstGeom>
        </p:spPr>
        <p:txBody>
          <a:bodyPr vert="horz" lIns="91440" tIns="45720" rIns="91440" bIns="45720" rtlCol="0">
            <a:spAutoFit/>
          </a:bodyPr>
          <a:lstStyle/>
          <a:p>
            <a:pPr lvl="0"/>
            <a:r>
              <a:rPr lang="fr-FR" dirty="0"/>
              <a:t>Cliquez pour modifier les styles du texte du masque</a:t>
            </a:r>
          </a:p>
          <a:p>
            <a:pPr lvl="1"/>
            <a:r>
              <a:rPr lang="fr-FR" dirty="0"/>
              <a:t>Deuxième niveau</a:t>
            </a:r>
          </a:p>
          <a:p>
            <a:pPr lvl="2"/>
            <a:r>
              <a:rPr lang="fr-FR" dirty="0"/>
              <a:t>Troisième niveau</a:t>
            </a:r>
          </a:p>
        </p:txBody>
      </p:sp>
      <p:cxnSp>
        <p:nvCxnSpPr>
          <p:cNvPr id="8" name="Connecteur droit 4">
            <a:extLst>
              <a:ext uri="{FF2B5EF4-FFF2-40B4-BE49-F238E27FC236}">
                <a16:creationId xmlns:a16="http://schemas.microsoft.com/office/drawing/2014/main" id="{E86BF277-BC00-6B43-ACF5-ED91F42E6C1E}"/>
              </a:ext>
            </a:extLst>
          </p:cNvPr>
          <p:cNvCxnSpPr/>
          <p:nvPr userDrawn="1"/>
        </p:nvCxnSpPr>
        <p:spPr>
          <a:xfrm>
            <a:off x="337685" y="290913"/>
            <a:ext cx="846761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Image 3">
            <a:extLst>
              <a:ext uri="{FF2B5EF4-FFF2-40B4-BE49-F238E27FC236}">
                <a16:creationId xmlns:a16="http://schemas.microsoft.com/office/drawing/2014/main" id="{FAAF69DA-E61B-CA45-9264-A4475E6BA468}"/>
              </a:ext>
            </a:extLst>
          </p:cNvPr>
          <p:cNvPicPr>
            <a:picLocks noChangeAspect="1"/>
          </p:cNvPicPr>
          <p:nvPr userDrawn="1"/>
        </p:nvPicPr>
        <p:blipFill>
          <a:blip r:embed="rId11"/>
          <a:stretch>
            <a:fillRect/>
          </a:stretch>
        </p:blipFill>
        <p:spPr>
          <a:xfrm>
            <a:off x="4336256" y="4699571"/>
            <a:ext cx="471488" cy="109538"/>
          </a:xfrm>
          <a:prstGeom prst="rect">
            <a:avLst/>
          </a:prstGeom>
        </p:spPr>
      </p:pic>
    </p:spTree>
    <p:extLst>
      <p:ext uri="{BB962C8B-B14F-4D97-AF65-F5344CB8AC3E}">
        <p14:creationId xmlns:p14="http://schemas.microsoft.com/office/powerpoint/2010/main" val="962827003"/>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Lst>
  <p:txStyles>
    <p:titleStyle>
      <a:lvl1pPr algn="l" defTabSz="685783" rtl="0" eaLnBrk="1" latinLnBrk="0" hangingPunct="1">
        <a:lnSpc>
          <a:spcPct val="90000"/>
        </a:lnSpc>
        <a:spcBef>
          <a:spcPct val="0"/>
        </a:spcBef>
        <a:buNone/>
        <a:defRPr sz="3300" b="1" i="1" kern="1200">
          <a:solidFill>
            <a:schemeClr val="tx1"/>
          </a:solidFill>
          <a:latin typeface="LVMH" charset="0"/>
          <a:ea typeface="LVMH" charset="0"/>
          <a:cs typeface="LVMH" charset="0"/>
        </a:defRPr>
      </a:lvl1pPr>
    </p:titleStyle>
    <p:bodyStyle>
      <a:lvl1pPr marL="63449" indent="-63449" algn="l" defTabSz="685783" rtl="0" eaLnBrk="1" latinLnBrk="0" hangingPunct="1">
        <a:lnSpc>
          <a:spcPct val="105000"/>
        </a:lnSpc>
        <a:spcBef>
          <a:spcPts val="1350"/>
        </a:spcBef>
        <a:buFont typeface="LVMH" charset="0"/>
        <a:buChar char="⎸"/>
        <a:defRPr sz="975" b="1" i="0" kern="1200" cap="all" spc="0" baseline="0">
          <a:solidFill>
            <a:schemeClr val="accent6"/>
          </a:solidFill>
          <a:latin typeface="LVMH" charset="0"/>
          <a:ea typeface="LVMH" charset="0"/>
          <a:cs typeface="LVMH" charset="0"/>
        </a:defRPr>
      </a:lvl1pPr>
      <a:lvl2pPr marL="132300" indent="59400" algn="l" defTabSz="685783" rtl="0" eaLnBrk="1" latinLnBrk="0" hangingPunct="1">
        <a:lnSpc>
          <a:spcPct val="100000"/>
        </a:lnSpc>
        <a:spcBef>
          <a:spcPts val="0"/>
        </a:spcBef>
        <a:buSzPct val="90000"/>
        <a:buFont typeface="LVMH" charset="0"/>
        <a:buChar char="⎸"/>
        <a:defRPr sz="975" b="1" i="0" kern="1200" spc="0" baseline="0">
          <a:solidFill>
            <a:schemeClr val="bg1"/>
          </a:solidFill>
          <a:latin typeface="LVMH" charset="0"/>
          <a:ea typeface="LVMH" charset="0"/>
          <a:cs typeface="LVMH" charset="0"/>
        </a:defRPr>
      </a:lvl2pPr>
      <a:lvl3pPr marL="283500" indent="0" algn="l" defTabSz="685783" rtl="0" eaLnBrk="1" latinLnBrk="0" hangingPunct="1">
        <a:lnSpc>
          <a:spcPct val="80000"/>
        </a:lnSpc>
        <a:spcBef>
          <a:spcPts val="300"/>
        </a:spcBef>
        <a:buFont typeface="LVMH" panose="02000000000000000000" pitchFamily="2" charset="0"/>
        <a:buChar char=" "/>
        <a:defRPr sz="975" b="0" i="0" kern="1200" spc="-23" baseline="0">
          <a:solidFill>
            <a:schemeClr val="bg1"/>
          </a:solidFill>
          <a:latin typeface="LVMH" charset="0"/>
          <a:ea typeface="LVMH" charset="0"/>
          <a:cs typeface="LVMH" charset="0"/>
        </a:defRPr>
      </a:lvl3pPr>
      <a:lvl4pPr marL="1028675" indent="0" algn="l" defTabSz="685783" rtl="0" eaLnBrk="1" latinLnBrk="0" hangingPunct="1">
        <a:lnSpc>
          <a:spcPct val="90000"/>
        </a:lnSpc>
        <a:spcBef>
          <a:spcPts val="375"/>
        </a:spcBef>
        <a:buFontTx/>
        <a:buNone/>
        <a:defRPr sz="975" b="0" i="0" kern="1200">
          <a:solidFill>
            <a:srgbClr val="11263D"/>
          </a:solidFill>
          <a:latin typeface="LVMH" charset="0"/>
          <a:ea typeface="LVMH" charset="0"/>
          <a:cs typeface="LVMH" charset="0"/>
        </a:defRPr>
      </a:lvl4pPr>
      <a:lvl5pPr marL="1371566" indent="0" algn="l" defTabSz="685783" rtl="0" eaLnBrk="1" latinLnBrk="0" hangingPunct="1">
        <a:lnSpc>
          <a:spcPct val="90000"/>
        </a:lnSpc>
        <a:spcBef>
          <a:spcPts val="375"/>
        </a:spcBef>
        <a:buFontTx/>
        <a:buNone/>
        <a:defRPr sz="975" b="0" i="0" kern="1200">
          <a:solidFill>
            <a:srgbClr val="11263D"/>
          </a:solidFill>
          <a:latin typeface="LVMH" charset="0"/>
          <a:ea typeface="LVMH" charset="0"/>
          <a:cs typeface="LVMH" charset="0"/>
        </a:defRPr>
      </a:lvl5pPr>
      <a:lvl6pPr marL="1885903" indent="-171446" algn="l" defTabSz="685783" rtl="0" eaLnBrk="1" latinLnBrk="0" hangingPunct="1">
        <a:lnSpc>
          <a:spcPct val="90000"/>
        </a:lnSpc>
        <a:spcBef>
          <a:spcPts val="375"/>
        </a:spcBef>
        <a:buFont typeface="Avenir Next Text Regular"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venir Next Text Regular"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venir Next Text Regular"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venir Next Text Regular"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16ACD8EA-7845-414B-AE34-B6A47940CAA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 y="0"/>
            <a:ext cx="9143999" cy="5149416"/>
          </a:xfrm>
          <a:prstGeom prst="rect">
            <a:avLst/>
          </a:prstGeom>
        </p:spPr>
      </p:pic>
      <p:sp>
        <p:nvSpPr>
          <p:cNvPr id="2" name="Espace réservé du titre 1">
            <a:extLst>
              <a:ext uri="{FF2B5EF4-FFF2-40B4-BE49-F238E27FC236}">
                <a16:creationId xmlns:a16="http://schemas.microsoft.com/office/drawing/2014/main" id="{5F18DA84-62A9-49F0-8328-14EFBA414758}"/>
              </a:ext>
            </a:extLst>
          </p:cNvPr>
          <p:cNvSpPr>
            <a:spLocks noGrp="1"/>
          </p:cNvSpPr>
          <p:nvPr>
            <p:ph type="title"/>
          </p:nvPr>
        </p:nvSpPr>
        <p:spPr>
          <a:xfrm>
            <a:off x="396607" y="272653"/>
            <a:ext cx="8333606" cy="994172"/>
          </a:xfrm>
          <a:prstGeom prst="rect">
            <a:avLst/>
          </a:prstGeom>
        </p:spPr>
        <p:txBody>
          <a:bodyPr vert="horz" lIns="0" tIns="45720" rIns="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C6EE8FBC-4B8D-4EF3-93A6-A75171093CA1}"/>
              </a:ext>
            </a:extLst>
          </p:cNvPr>
          <p:cNvSpPr>
            <a:spLocks noGrp="1"/>
          </p:cNvSpPr>
          <p:nvPr>
            <p:ph type="body" idx="1"/>
          </p:nvPr>
        </p:nvSpPr>
        <p:spPr>
          <a:xfrm>
            <a:off x="396607" y="2458936"/>
            <a:ext cx="8333606" cy="2324852"/>
          </a:xfrm>
          <a:prstGeom prst="rect">
            <a:avLst/>
          </a:prstGeom>
        </p:spPr>
        <p:txBody>
          <a:bodyPr vert="horz" lIns="0" tIns="0" rIns="0" bIns="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numéro de diapositive 5">
            <a:extLst>
              <a:ext uri="{FF2B5EF4-FFF2-40B4-BE49-F238E27FC236}">
                <a16:creationId xmlns:a16="http://schemas.microsoft.com/office/drawing/2014/main" id="{F80975CC-795D-4C23-95A5-CAD0E227D0AF}"/>
              </a:ext>
            </a:extLst>
          </p:cNvPr>
          <p:cNvSpPr>
            <a:spLocks noGrp="1"/>
          </p:cNvSpPr>
          <p:nvPr>
            <p:ph type="sldNum" sz="quarter" idx="4"/>
          </p:nvPr>
        </p:nvSpPr>
        <p:spPr>
          <a:xfrm>
            <a:off x="8730213" y="4910491"/>
            <a:ext cx="292441" cy="254391"/>
          </a:xfrm>
          <a:prstGeom prst="rect">
            <a:avLst/>
          </a:prstGeom>
        </p:spPr>
        <p:txBody>
          <a:bodyPr vert="horz" lIns="91440" tIns="45720" rIns="91440" bIns="45720" rtlCol="0" anchor="ctr"/>
          <a:lstStyle>
            <a:lvl1pPr algn="r">
              <a:defRPr sz="675" b="1">
                <a:solidFill>
                  <a:schemeClr val="bg1"/>
                </a:solidFill>
              </a:defRPr>
            </a:lvl1pPr>
          </a:lstStyle>
          <a:p>
            <a:fld id="{16D29BD8-E3CF-4724-B68D-70B5B28115ED}" type="slidenum">
              <a:rPr lang="fr-FR" smtClean="0"/>
              <a:pPr/>
              <a:t>‹#›</a:t>
            </a:fld>
            <a:endParaRPr lang="fr-FR" dirty="0"/>
          </a:p>
        </p:txBody>
      </p:sp>
    </p:spTree>
    <p:extLst>
      <p:ext uri="{BB962C8B-B14F-4D97-AF65-F5344CB8AC3E}">
        <p14:creationId xmlns:p14="http://schemas.microsoft.com/office/powerpoint/2010/main" val="2114082477"/>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Lst>
  <p:hf hdr="0" ftr="0" dt="0"/>
  <p:txStyles>
    <p:titleStyle>
      <a:lvl1pPr algn="ctr" defTabSz="685800" rtl="0" eaLnBrk="1" latinLnBrk="0" hangingPunct="1">
        <a:lnSpc>
          <a:spcPct val="90000"/>
        </a:lnSpc>
        <a:spcBef>
          <a:spcPct val="0"/>
        </a:spcBef>
        <a:buNone/>
        <a:defRPr sz="2400" b="1" kern="1200">
          <a:solidFill>
            <a:srgbClr val="009FE3"/>
          </a:solidFill>
          <a:latin typeface="+mj-lt"/>
          <a:ea typeface="+mj-ea"/>
          <a:cs typeface="+mj-cs"/>
        </a:defRPr>
      </a:lvl1pPr>
    </p:titleStyle>
    <p:bodyStyle>
      <a:lvl1pPr marL="0" indent="0" algn="l" defTabSz="685800" rtl="0" eaLnBrk="1" latinLnBrk="0" hangingPunct="1">
        <a:lnSpc>
          <a:spcPct val="100000"/>
        </a:lnSpc>
        <a:spcBef>
          <a:spcPts val="0"/>
        </a:spcBef>
        <a:spcAft>
          <a:spcPts val="600"/>
        </a:spcAft>
        <a:buFontTx/>
        <a:buNone/>
        <a:defRPr sz="1050" kern="1200">
          <a:solidFill>
            <a:srgbClr val="009FE3"/>
          </a:solidFill>
          <a:latin typeface="+mn-lt"/>
          <a:ea typeface="+mn-ea"/>
          <a:cs typeface="+mn-cs"/>
        </a:defRPr>
      </a:lvl1pPr>
      <a:lvl2pPr marL="66675" indent="-66675" algn="l" defTabSz="685800" rtl="0" eaLnBrk="1" latinLnBrk="0" hangingPunct="1">
        <a:lnSpc>
          <a:spcPct val="100000"/>
        </a:lnSpc>
        <a:spcBef>
          <a:spcPts val="375"/>
        </a:spcBef>
        <a:buFont typeface="Arial" panose="020B0604020202020204" pitchFamily="34" charset="0"/>
        <a:buChar char="•"/>
        <a:defRPr sz="900" kern="1200">
          <a:solidFill>
            <a:srgbClr val="575756"/>
          </a:solidFill>
          <a:latin typeface="+mn-lt"/>
          <a:ea typeface="+mn-ea"/>
          <a:cs typeface="+mn-cs"/>
        </a:defRPr>
      </a:lvl2pPr>
      <a:lvl3pPr marL="135731" indent="-69056" algn="l" defTabSz="685800" rtl="0" eaLnBrk="1" latinLnBrk="0" hangingPunct="1">
        <a:lnSpc>
          <a:spcPct val="100000"/>
        </a:lnSpc>
        <a:spcBef>
          <a:spcPts val="375"/>
        </a:spcBef>
        <a:buFont typeface="Calibri" panose="020F0502020204030204" pitchFamily="34" charset="0"/>
        <a:buChar char="‒"/>
        <a:defRPr sz="825" kern="1200">
          <a:solidFill>
            <a:srgbClr val="575756"/>
          </a:solidFill>
          <a:latin typeface="+mn-lt"/>
          <a:ea typeface="+mn-ea"/>
          <a:cs typeface="+mn-cs"/>
        </a:defRPr>
      </a:lvl3pPr>
      <a:lvl4pPr marL="135731" indent="-69056" algn="l" defTabSz="685800" rtl="0" eaLnBrk="1" latinLnBrk="0" hangingPunct="1">
        <a:lnSpc>
          <a:spcPct val="100000"/>
        </a:lnSpc>
        <a:spcBef>
          <a:spcPts val="375"/>
        </a:spcBef>
        <a:buFont typeface="Calibri" panose="020F0502020204030204" pitchFamily="34" charset="0"/>
        <a:buChar char="‒"/>
        <a:defRPr sz="825" kern="1200">
          <a:solidFill>
            <a:srgbClr val="575756"/>
          </a:solidFill>
          <a:latin typeface="+mn-lt"/>
          <a:ea typeface="+mn-ea"/>
          <a:cs typeface="+mn-cs"/>
        </a:defRPr>
      </a:lvl4pPr>
      <a:lvl5pPr marL="135731" indent="-69056" algn="l" defTabSz="685800" rtl="0" eaLnBrk="1" latinLnBrk="0" hangingPunct="1">
        <a:lnSpc>
          <a:spcPct val="100000"/>
        </a:lnSpc>
        <a:spcBef>
          <a:spcPts val="375"/>
        </a:spcBef>
        <a:buFont typeface="Calibri" panose="020F0502020204030204" pitchFamily="34" charset="0"/>
        <a:buChar char="‒"/>
        <a:defRPr sz="825" kern="1200">
          <a:solidFill>
            <a:srgbClr val="575756"/>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 y="0"/>
            <a:ext cx="8705088" cy="437029"/>
          </a:xfrm>
          <a:prstGeom prst="rect">
            <a:avLst/>
          </a:prstGeom>
        </p:spPr>
        <p:txBody>
          <a:bodyPr vert="horz" lIns="91440" tIns="137160" rIns="91440" bIns="91440" rtlCol="0" anchor="t" anchorCtr="0">
            <a:noAutofit/>
          </a:bodyPr>
          <a:lstStyle/>
          <a:p>
            <a:r>
              <a:rPr lang="en-US" dirty="0"/>
              <a:t>Click to edit Master title style</a:t>
            </a:r>
          </a:p>
        </p:txBody>
      </p:sp>
      <p:sp>
        <p:nvSpPr>
          <p:cNvPr id="3" name="Text Placeholder 2"/>
          <p:cNvSpPr>
            <a:spLocks noGrp="1"/>
          </p:cNvSpPr>
          <p:nvPr>
            <p:ph type="body" idx="1"/>
          </p:nvPr>
        </p:nvSpPr>
        <p:spPr>
          <a:xfrm>
            <a:off x="219456" y="1031410"/>
            <a:ext cx="8705088" cy="3630168"/>
          </a:xfrm>
          <a:prstGeom prst="rect">
            <a:avLst/>
          </a:prstGeom>
        </p:spPr>
        <p:txBody>
          <a:bodyPr vert="horz" lIns="109728"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7512917"/>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6" r:id="rId13"/>
    <p:sldLayoutId id="2147484080"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82880" indent="-164592" algn="l" defTabSz="685800" rtl="0" eaLnBrk="1" latinLnBrk="0" hangingPunct="1">
        <a:lnSpc>
          <a:spcPct val="100000"/>
        </a:lnSpc>
        <a:spcBef>
          <a:spcPts val="1000"/>
        </a:spcBef>
        <a:buClr>
          <a:schemeClr val="accent3"/>
        </a:buClr>
        <a:buFont typeface="Arial" panose="020B0604020202020204" pitchFamily="34" charset="0"/>
        <a:buChar char="•"/>
        <a:defRPr sz="1600" kern="1200">
          <a:solidFill>
            <a:schemeClr val="tx1"/>
          </a:solidFill>
          <a:latin typeface="+mn-lt"/>
          <a:ea typeface="+mn-ea"/>
          <a:cs typeface="+mn-cs"/>
        </a:defRPr>
      </a:lvl1pPr>
      <a:lvl2pPr marL="347472" indent="-146304" algn="l" defTabSz="685800" rtl="0" eaLnBrk="1" latinLnBrk="0" hangingPunct="1">
        <a:lnSpc>
          <a:spcPct val="100000"/>
        </a:lnSpc>
        <a:spcBef>
          <a:spcPts val="400"/>
        </a:spcBef>
        <a:buFont typeface="Arial" panose="020B0604020202020204" pitchFamily="34" charset="0"/>
        <a:buChar char="•"/>
        <a:defRPr sz="1400" kern="1200">
          <a:solidFill>
            <a:schemeClr val="tx1"/>
          </a:solidFill>
          <a:latin typeface="+mn-lt"/>
          <a:ea typeface="+mn-ea"/>
          <a:cs typeface="+mn-cs"/>
        </a:defRPr>
      </a:lvl2pPr>
      <a:lvl3pPr marL="493776" indent="-128016" algn="l" defTabSz="685800" rtl="0" eaLnBrk="1" latinLnBrk="0" hangingPunct="1">
        <a:lnSpc>
          <a:spcPct val="100000"/>
        </a:lnSpc>
        <a:spcBef>
          <a:spcPts val="200"/>
        </a:spcBef>
        <a:buFont typeface="Arial" panose="020B0604020202020204" pitchFamily="34" charset="0"/>
        <a:buChar char="•"/>
        <a:defRPr sz="1200" kern="1200">
          <a:solidFill>
            <a:schemeClr val="tx2">
              <a:lumMod val="50000"/>
              <a:lumOff val="50000"/>
            </a:schemeClr>
          </a:solidFill>
          <a:latin typeface="+mn-lt"/>
          <a:ea typeface="+mn-ea"/>
          <a:cs typeface="+mn-cs"/>
        </a:defRPr>
      </a:lvl3pPr>
      <a:lvl4pPr marL="640080" indent="-128016" algn="l" defTabSz="685800" rtl="0" eaLnBrk="1" latinLnBrk="0" hangingPunct="1">
        <a:lnSpc>
          <a:spcPct val="100000"/>
        </a:lnSpc>
        <a:spcBef>
          <a:spcPts val="200"/>
        </a:spcBef>
        <a:buFont typeface="Arial" panose="020B0604020202020204" pitchFamily="34" charset="0"/>
        <a:buChar char="•"/>
        <a:defRPr sz="1200" kern="1200">
          <a:solidFill>
            <a:schemeClr val="tx2">
              <a:lumMod val="50000"/>
              <a:lumOff val="50000"/>
            </a:schemeClr>
          </a:solidFill>
          <a:latin typeface="+mn-lt"/>
          <a:ea typeface="+mn-ea"/>
          <a:cs typeface="+mn-cs"/>
        </a:defRPr>
      </a:lvl4pPr>
      <a:lvl5pPr marL="768096" indent="-128016" algn="l" defTabSz="685800" rtl="0" eaLnBrk="1" latinLnBrk="0" hangingPunct="1">
        <a:lnSpc>
          <a:spcPct val="100000"/>
        </a:lnSpc>
        <a:spcBef>
          <a:spcPts val="200"/>
        </a:spcBef>
        <a:buFont typeface="Arial" panose="020B0604020202020204" pitchFamily="34" charset="0"/>
        <a:buChar char="•"/>
        <a:defRPr sz="1200" kern="1200">
          <a:solidFill>
            <a:schemeClr val="tx2">
              <a:lumMod val="50000"/>
              <a:lumOff val="5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 Id="rId4" Type="http://schemas.openxmlformats.org/officeDocument/2006/relationships/image" Target="../media/image66.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18" Type="http://schemas.openxmlformats.org/officeDocument/2006/relationships/image" Target="../media/image67.png"/><Relationship Id="rId26" Type="http://schemas.openxmlformats.org/officeDocument/2006/relationships/image" Target="../media/image74.png"/><Relationship Id="rId3" Type="http://schemas.openxmlformats.org/officeDocument/2006/relationships/image" Target="../media/image19.svg"/><Relationship Id="rId21" Type="http://schemas.openxmlformats.org/officeDocument/2006/relationships/image" Target="../media/image70.png"/><Relationship Id="rId7" Type="http://schemas.openxmlformats.org/officeDocument/2006/relationships/image" Target="../media/image23.svg"/><Relationship Id="rId12" Type="http://schemas.openxmlformats.org/officeDocument/2006/relationships/image" Target="../media/image28.png"/><Relationship Id="rId17" Type="http://schemas.openxmlformats.org/officeDocument/2006/relationships/image" Target="../media/image33.svg"/><Relationship Id="rId25" Type="http://schemas.openxmlformats.org/officeDocument/2006/relationships/image" Target="../media/image34.tiff"/><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image" Target="../media/image69.png"/><Relationship Id="rId1" Type="http://schemas.openxmlformats.org/officeDocument/2006/relationships/slideLayout" Target="../slideLayouts/slideLayout10.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73.png"/><Relationship Id="rId5" Type="http://schemas.openxmlformats.org/officeDocument/2006/relationships/image" Target="../media/image21.svg"/><Relationship Id="rId15" Type="http://schemas.openxmlformats.org/officeDocument/2006/relationships/image" Target="../media/image31.svg"/><Relationship Id="rId23" Type="http://schemas.openxmlformats.org/officeDocument/2006/relationships/image" Target="../media/image72.png"/><Relationship Id="rId10" Type="http://schemas.openxmlformats.org/officeDocument/2006/relationships/image" Target="../media/image26.png"/><Relationship Id="rId19" Type="http://schemas.openxmlformats.org/officeDocument/2006/relationships/image" Target="../media/image68.sv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 Id="rId22" Type="http://schemas.openxmlformats.org/officeDocument/2006/relationships/image" Target="../media/image71.png"/><Relationship Id="rId27" Type="http://schemas.openxmlformats.org/officeDocument/2006/relationships/image" Target="../media/image75.svg"/></Relationships>
</file>

<file path=ppt/slides/_rels/slide12.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34.tiff"/><Relationship Id="rId7" Type="http://schemas.openxmlformats.org/officeDocument/2006/relationships/image" Target="../media/image18.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slideLayout" Target="../slideLayouts/slideLayout19.xml"/><Relationship Id="rId16" Type="http://schemas.openxmlformats.org/officeDocument/2006/relationships/image" Target="../media/image27.svg"/><Relationship Id="rId1" Type="http://schemas.openxmlformats.org/officeDocument/2006/relationships/tags" Target="../tags/tag6.xml"/><Relationship Id="rId6" Type="http://schemas.openxmlformats.org/officeDocument/2006/relationships/image" Target="../media/image47.png"/><Relationship Id="rId11" Type="http://schemas.openxmlformats.org/officeDocument/2006/relationships/image" Target="../media/image22.png"/><Relationship Id="rId5" Type="http://schemas.openxmlformats.org/officeDocument/2006/relationships/image" Target="../media/image48.png"/><Relationship Id="rId15" Type="http://schemas.openxmlformats.org/officeDocument/2006/relationships/image" Target="../media/image26.png"/><Relationship Id="rId10" Type="http://schemas.openxmlformats.org/officeDocument/2006/relationships/image" Target="../media/image21.svg"/><Relationship Id="rId4" Type="http://schemas.openxmlformats.org/officeDocument/2006/relationships/image" Target="../media/image46.png"/><Relationship Id="rId9" Type="http://schemas.openxmlformats.org/officeDocument/2006/relationships/image" Target="../media/image20.png"/><Relationship Id="rId14" Type="http://schemas.openxmlformats.org/officeDocument/2006/relationships/image" Target="../media/image25.sv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82.tiff"/><Relationship Id="rId3" Type="http://schemas.openxmlformats.org/officeDocument/2006/relationships/image" Target="../media/image77.png"/><Relationship Id="rId7" Type="http://schemas.openxmlformats.org/officeDocument/2006/relationships/image" Target="../media/image81.tiff"/><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80.tiff"/><Relationship Id="rId5" Type="http://schemas.openxmlformats.org/officeDocument/2006/relationships/image" Target="../media/image79.png"/><Relationship Id="rId10" Type="http://schemas.openxmlformats.org/officeDocument/2006/relationships/image" Target="../media/image59.png"/><Relationship Id="rId4" Type="http://schemas.openxmlformats.org/officeDocument/2006/relationships/image" Target="../media/image78.png"/><Relationship Id="rId9" Type="http://schemas.openxmlformats.org/officeDocument/2006/relationships/image" Target="../media/image5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6.png"/><Relationship Id="rId21" Type="http://schemas.openxmlformats.org/officeDocument/2006/relationships/image" Target="../media/image34.tiff"/><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notesSlide" Target="../notesSlides/notesSlide2.xml"/><Relationship Id="rId16" Type="http://schemas.openxmlformats.org/officeDocument/2006/relationships/image" Target="../media/image29.svg"/><Relationship Id="rId20" Type="http://schemas.openxmlformats.org/officeDocument/2006/relationships/image" Target="../media/image33.svg"/><Relationship Id="rId1" Type="http://schemas.openxmlformats.org/officeDocument/2006/relationships/slideLayout" Target="../slideLayouts/slideLayout49.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0.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notesSlide" Target="../notesSlides/notesSlide4.xml"/><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slideLayout" Target="../slideLayouts/slideLayout10.xml"/><Relationship Id="rId16" Type="http://schemas.openxmlformats.org/officeDocument/2006/relationships/image" Target="../media/image29.svg"/><Relationship Id="rId1" Type="http://schemas.openxmlformats.org/officeDocument/2006/relationships/tags" Target="../tags/tag2.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4" Type="http://schemas.openxmlformats.org/officeDocument/2006/relationships/image" Target="../media/image34.tiff"/><Relationship Id="rId9" Type="http://schemas.openxmlformats.org/officeDocument/2006/relationships/image" Target="../media/image22.png"/><Relationship Id="rId14" Type="http://schemas.openxmlformats.org/officeDocument/2006/relationships/image" Target="../media/image27.svg"/></Relationships>
</file>

<file path=ppt/slides/_rels/slide5.xml.rels><?xml version="1.0" encoding="UTF-8" standalone="yes"?>
<Relationships xmlns="http://schemas.openxmlformats.org/package/2006/relationships"><Relationship Id="rId8" Type="http://schemas.openxmlformats.org/officeDocument/2006/relationships/image" Target="../media/image42.tiff"/><Relationship Id="rId13" Type="http://schemas.openxmlformats.org/officeDocument/2006/relationships/image" Target="../media/image47.png"/><Relationship Id="rId3" Type="http://schemas.openxmlformats.org/officeDocument/2006/relationships/image" Target="../media/image37.tiff"/><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0.png"/><Relationship Id="rId2" Type="http://schemas.openxmlformats.org/officeDocument/2006/relationships/image" Target="../media/image36.png"/><Relationship Id="rId16" Type="http://schemas.openxmlformats.org/officeDocument/2006/relationships/image" Target="../media/image34.tiff"/><Relationship Id="rId1" Type="http://schemas.openxmlformats.org/officeDocument/2006/relationships/slideLayout" Target="../slideLayouts/slideLayout9.xml"/><Relationship Id="rId6" Type="http://schemas.openxmlformats.org/officeDocument/2006/relationships/image" Target="../media/image40.tiff"/><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tiff"/><Relationship Id="rId4" Type="http://schemas.openxmlformats.org/officeDocument/2006/relationships/image" Target="../media/image38.tiff"/><Relationship Id="rId9" Type="http://schemas.openxmlformats.org/officeDocument/2006/relationships/image" Target="../media/image43.tiff"/><Relationship Id="rId14" Type="http://schemas.openxmlformats.org/officeDocument/2006/relationships/image" Target="../media/image48.png"/></Relationships>
</file>

<file path=ppt/slides/_rels/slide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5.xml"/><Relationship Id="rId7" Type="http://schemas.openxmlformats.org/officeDocument/2006/relationships/image" Target="../media/image54.png"/><Relationship Id="rId2" Type="http://schemas.openxmlformats.org/officeDocument/2006/relationships/slideLayout" Target="../slideLayouts/slideLayout10.xml"/><Relationship Id="rId1" Type="http://schemas.openxmlformats.org/officeDocument/2006/relationships/tags" Target="../tags/tag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tiff"/><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notesSlide" Target="../notesSlides/notesSlide7.xml"/><Relationship Id="rId7" Type="http://schemas.openxmlformats.org/officeDocument/2006/relationships/image" Target="../media/image47.pn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slideLayout" Target="../slideLayouts/slideLayout9.xml"/><Relationship Id="rId16" Type="http://schemas.openxmlformats.org/officeDocument/2006/relationships/image" Target="../media/image26.png"/><Relationship Id="rId1" Type="http://schemas.openxmlformats.org/officeDocument/2006/relationships/tags" Target="../tags/tag4.xml"/><Relationship Id="rId6" Type="http://schemas.openxmlformats.org/officeDocument/2006/relationships/image" Target="../media/image48.png"/><Relationship Id="rId11" Type="http://schemas.openxmlformats.org/officeDocument/2006/relationships/image" Target="../media/image21.svg"/><Relationship Id="rId5" Type="http://schemas.openxmlformats.org/officeDocument/2006/relationships/image" Target="../media/image46.png"/><Relationship Id="rId15" Type="http://schemas.openxmlformats.org/officeDocument/2006/relationships/image" Target="../media/image25.svg"/><Relationship Id="rId10" Type="http://schemas.openxmlformats.org/officeDocument/2006/relationships/image" Target="../media/image20.png"/><Relationship Id="rId19" Type="http://schemas.openxmlformats.org/officeDocument/2006/relationships/image" Target="../media/image29.svg"/><Relationship Id="rId4" Type="http://schemas.openxmlformats.org/officeDocument/2006/relationships/image" Target="../media/image34.tiff"/><Relationship Id="rId9" Type="http://schemas.openxmlformats.org/officeDocument/2006/relationships/image" Target="../media/image19.svg"/><Relationship Id="rId1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5.xml"/><Relationship Id="rId5" Type="http://schemas.openxmlformats.org/officeDocument/2006/relationships/image" Target="../media/image63.png"/><Relationship Id="rId4" Type="http://schemas.openxmlformats.org/officeDocument/2006/relationships/image" Target="../media/image6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9A433-107F-A34A-B39C-A8320AC51781}"/>
              </a:ext>
            </a:extLst>
          </p:cNvPr>
          <p:cNvSpPr>
            <a:spLocks noGrp="1"/>
          </p:cNvSpPr>
          <p:nvPr>
            <p:ph type="ctrTitle"/>
          </p:nvPr>
        </p:nvSpPr>
        <p:spPr>
          <a:xfrm>
            <a:off x="219456" y="1771650"/>
            <a:ext cx="4187952" cy="1562100"/>
          </a:xfrm>
        </p:spPr>
        <p:txBody>
          <a:bodyPr/>
          <a:lstStyle/>
          <a:p>
            <a:r>
              <a:rPr lang="en-US" dirty="0"/>
              <a:t>Cloud Firewall</a:t>
            </a:r>
            <a:br>
              <a:rPr lang="en-US" dirty="0"/>
            </a:br>
            <a:r>
              <a:rPr lang="en-US" dirty="0"/>
              <a:t>Enabling secure local internet breakouts</a:t>
            </a:r>
          </a:p>
        </p:txBody>
      </p:sp>
    </p:spTree>
    <p:extLst>
      <p:ext uri="{BB962C8B-B14F-4D97-AF65-F5344CB8AC3E}">
        <p14:creationId xmlns:p14="http://schemas.microsoft.com/office/powerpoint/2010/main" val="104966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CD29A-1D8B-764A-9F5B-052E1D4E59A0}"/>
              </a:ext>
            </a:extLst>
          </p:cNvPr>
          <p:cNvSpPr>
            <a:spLocks noGrp="1"/>
          </p:cNvSpPr>
          <p:nvPr>
            <p:ph type="title"/>
          </p:nvPr>
        </p:nvSpPr>
        <p:spPr/>
        <p:txBody>
          <a:bodyPr/>
          <a:lstStyle/>
          <a:p>
            <a:r>
              <a:rPr lang="en-US" dirty="0"/>
              <a:t>Global real-time visibility and control</a:t>
            </a:r>
          </a:p>
        </p:txBody>
      </p:sp>
      <p:sp>
        <p:nvSpPr>
          <p:cNvPr id="3" name="Content Placeholder 2">
            <a:extLst>
              <a:ext uri="{FF2B5EF4-FFF2-40B4-BE49-F238E27FC236}">
                <a16:creationId xmlns:a16="http://schemas.microsoft.com/office/drawing/2014/main" id="{7F7488A9-2E98-7245-A702-EE354423F839}"/>
              </a:ext>
            </a:extLst>
          </p:cNvPr>
          <p:cNvSpPr>
            <a:spLocks noGrp="1"/>
          </p:cNvSpPr>
          <p:nvPr>
            <p:ph sz="quarter" idx="11"/>
          </p:nvPr>
        </p:nvSpPr>
        <p:spPr/>
        <p:txBody>
          <a:bodyPr/>
          <a:lstStyle/>
          <a:p>
            <a:r>
              <a:rPr lang="en-US" dirty="0"/>
              <a:t>Uses advanced analytics to correlate events and provide insights</a:t>
            </a:r>
          </a:p>
          <a:p>
            <a:endParaRPr lang="en-US" dirty="0"/>
          </a:p>
        </p:txBody>
      </p:sp>
      <p:sp>
        <p:nvSpPr>
          <p:cNvPr id="4" name="Text Placeholder 3">
            <a:extLst>
              <a:ext uri="{FF2B5EF4-FFF2-40B4-BE49-F238E27FC236}">
                <a16:creationId xmlns:a16="http://schemas.microsoft.com/office/drawing/2014/main" id="{98457F77-11F6-B245-ABFB-0E18E5E44938}"/>
              </a:ext>
            </a:extLst>
          </p:cNvPr>
          <p:cNvSpPr>
            <a:spLocks noGrp="1"/>
          </p:cNvSpPr>
          <p:nvPr>
            <p:ph type="body" sz="quarter" idx="12"/>
          </p:nvPr>
        </p:nvSpPr>
        <p:spPr/>
        <p:txBody>
          <a:bodyPr/>
          <a:lstStyle/>
          <a:p>
            <a:endParaRPr lang="en-US" dirty="0"/>
          </a:p>
        </p:txBody>
      </p:sp>
      <p:sp>
        <p:nvSpPr>
          <p:cNvPr id="5" name="Text Placeholder 2">
            <a:extLst>
              <a:ext uri="{FF2B5EF4-FFF2-40B4-BE49-F238E27FC236}">
                <a16:creationId xmlns:a16="http://schemas.microsoft.com/office/drawing/2014/main" id="{651A0A72-767F-484C-8FDF-4A54078A3BD3}"/>
              </a:ext>
            </a:extLst>
          </p:cNvPr>
          <p:cNvSpPr txBox="1">
            <a:spLocks/>
          </p:cNvSpPr>
          <p:nvPr/>
        </p:nvSpPr>
        <p:spPr>
          <a:xfrm>
            <a:off x="3972583" y="1288314"/>
            <a:ext cx="1991694" cy="443434"/>
          </a:xfrm>
          <a:prstGeom prst="rect">
            <a:avLst/>
          </a:prstGeom>
        </p:spPr>
        <p:txBody>
          <a:bodyPr/>
          <a:lstStyle>
            <a:lvl1pPr marL="182880" indent="-164592" algn="l" defTabSz="685800" rtl="0" eaLnBrk="1" latinLnBrk="0" hangingPunct="1">
              <a:lnSpc>
                <a:spcPct val="100000"/>
              </a:lnSpc>
              <a:spcBef>
                <a:spcPts val="1000"/>
              </a:spcBef>
              <a:buClr>
                <a:schemeClr val="accent3"/>
              </a:buClr>
              <a:buFont typeface="Arial" panose="020B0604020202020204" pitchFamily="34" charset="0"/>
              <a:buChar char="•"/>
              <a:defRPr sz="1600" kern="1200">
                <a:solidFill>
                  <a:schemeClr val="tx1"/>
                </a:solidFill>
                <a:latin typeface="+mn-lt"/>
                <a:ea typeface="+mn-ea"/>
                <a:cs typeface="+mn-cs"/>
              </a:defRPr>
            </a:lvl1pPr>
            <a:lvl2pPr marL="347472" indent="-146304" algn="l" defTabSz="685800" rtl="0" eaLnBrk="1" latinLnBrk="0" hangingPunct="1">
              <a:lnSpc>
                <a:spcPct val="100000"/>
              </a:lnSpc>
              <a:spcBef>
                <a:spcPts val="400"/>
              </a:spcBef>
              <a:buFont typeface="Arial" panose="020B0604020202020204" pitchFamily="34" charset="0"/>
              <a:buChar char="•"/>
              <a:defRPr sz="1400" kern="1200">
                <a:solidFill>
                  <a:schemeClr val="tx1"/>
                </a:solidFill>
                <a:latin typeface="+mn-lt"/>
                <a:ea typeface="+mn-ea"/>
                <a:cs typeface="+mn-cs"/>
              </a:defRPr>
            </a:lvl2pPr>
            <a:lvl3pPr marL="493776" indent="-128016" algn="l" defTabSz="685800" rtl="0" eaLnBrk="1" latinLnBrk="0" hangingPunct="1">
              <a:lnSpc>
                <a:spcPct val="100000"/>
              </a:lnSpc>
              <a:spcBef>
                <a:spcPts val="200"/>
              </a:spcBef>
              <a:buFont typeface="Arial" panose="020B0604020202020204" pitchFamily="34" charset="0"/>
              <a:buChar char="•"/>
              <a:defRPr sz="1200" kern="1200">
                <a:solidFill>
                  <a:schemeClr val="tx2">
                    <a:lumMod val="50000"/>
                    <a:lumOff val="50000"/>
                  </a:schemeClr>
                </a:solidFill>
                <a:latin typeface="+mn-lt"/>
                <a:ea typeface="+mn-ea"/>
                <a:cs typeface="+mn-cs"/>
              </a:defRPr>
            </a:lvl3pPr>
            <a:lvl4pPr marL="640080" indent="-128016" algn="l" defTabSz="685800" rtl="0" eaLnBrk="1" latinLnBrk="0" hangingPunct="1">
              <a:lnSpc>
                <a:spcPct val="100000"/>
              </a:lnSpc>
              <a:spcBef>
                <a:spcPts val="200"/>
              </a:spcBef>
              <a:buFont typeface="Arial" panose="020B0604020202020204" pitchFamily="34" charset="0"/>
              <a:buChar char="•"/>
              <a:defRPr sz="1200" kern="1200">
                <a:solidFill>
                  <a:schemeClr val="tx2">
                    <a:lumMod val="50000"/>
                    <a:lumOff val="50000"/>
                  </a:schemeClr>
                </a:solidFill>
                <a:latin typeface="+mn-lt"/>
                <a:ea typeface="+mn-ea"/>
                <a:cs typeface="+mn-cs"/>
              </a:defRPr>
            </a:lvl4pPr>
            <a:lvl5pPr marL="768096" indent="-128016" algn="l" defTabSz="685800" rtl="0" eaLnBrk="1" latinLnBrk="0" hangingPunct="1">
              <a:lnSpc>
                <a:spcPct val="100000"/>
              </a:lnSpc>
              <a:spcBef>
                <a:spcPts val="200"/>
              </a:spcBef>
              <a:buFont typeface="Arial" panose="020B0604020202020204" pitchFamily="34" charset="0"/>
              <a:buChar char="•"/>
              <a:defRPr sz="1200" kern="1200">
                <a:solidFill>
                  <a:schemeClr val="tx2">
                    <a:lumMod val="50000"/>
                    <a:lumOff val="5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8288" indent="0">
              <a:buFont typeface="Arial" panose="020B0604020202020204" pitchFamily="34" charset="0"/>
              <a:buNone/>
            </a:pPr>
            <a:r>
              <a:rPr lang="en-US" sz="1400" kern="0" dirty="0">
                <a:solidFill>
                  <a:schemeClr val="bg1"/>
                </a:solidFill>
                <a:ea typeface="ＭＳ Ｐゴシック" charset="-128"/>
                <a:cs typeface="Calibri" panose="020F0502020204030204" pitchFamily="34" charset="0"/>
              </a:rPr>
              <a:t>Do you have a corporate cloud storage?</a:t>
            </a:r>
          </a:p>
        </p:txBody>
      </p:sp>
      <p:pic>
        <p:nvPicPr>
          <p:cNvPr id="6" name="Picture 5">
            <a:extLst>
              <a:ext uri="{FF2B5EF4-FFF2-40B4-BE49-F238E27FC236}">
                <a16:creationId xmlns:a16="http://schemas.microsoft.com/office/drawing/2014/main" id="{AD532B7A-9F2B-BB45-A76C-56E8CD27261F}"/>
              </a:ext>
            </a:extLst>
          </p:cNvPr>
          <p:cNvPicPr>
            <a:picLocks noChangeAspect="1"/>
          </p:cNvPicPr>
          <p:nvPr/>
        </p:nvPicPr>
        <p:blipFill>
          <a:blip r:embed="rId2"/>
          <a:stretch>
            <a:fillRect/>
          </a:stretch>
        </p:blipFill>
        <p:spPr>
          <a:xfrm>
            <a:off x="322071" y="1096326"/>
            <a:ext cx="3650512" cy="1153439"/>
          </a:xfrm>
          <a:prstGeom prst="rect">
            <a:avLst/>
          </a:prstGeom>
        </p:spPr>
      </p:pic>
      <p:sp>
        <p:nvSpPr>
          <p:cNvPr id="7" name="Rectangle 6">
            <a:extLst>
              <a:ext uri="{FF2B5EF4-FFF2-40B4-BE49-F238E27FC236}">
                <a16:creationId xmlns:a16="http://schemas.microsoft.com/office/drawing/2014/main" id="{7D86D2DA-130F-F345-9E5B-3E2D6FF3BC0E}"/>
              </a:ext>
            </a:extLst>
          </p:cNvPr>
          <p:cNvSpPr/>
          <p:nvPr/>
        </p:nvSpPr>
        <p:spPr>
          <a:xfrm>
            <a:off x="443246" y="1943590"/>
            <a:ext cx="1521430" cy="168582"/>
          </a:xfrm>
          <a:prstGeom prst="rect">
            <a:avLst/>
          </a:prstGeom>
          <a:noFill/>
          <a:ln w="19050">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CAF81841-7596-2A4B-B28B-854A0E75008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164232" y="2306830"/>
            <a:ext cx="6661765" cy="1407896"/>
          </a:xfrm>
          <a:prstGeom prst="rect">
            <a:avLst/>
          </a:prstGeom>
        </p:spPr>
      </p:pic>
      <p:sp>
        <p:nvSpPr>
          <p:cNvPr id="9" name="TextBox 8">
            <a:extLst>
              <a:ext uri="{FF2B5EF4-FFF2-40B4-BE49-F238E27FC236}">
                <a16:creationId xmlns:a16="http://schemas.microsoft.com/office/drawing/2014/main" id="{C3FD6D81-4BB6-FD4B-A0FB-07434999017B}"/>
              </a:ext>
            </a:extLst>
          </p:cNvPr>
          <p:cNvSpPr txBox="1"/>
          <p:nvPr/>
        </p:nvSpPr>
        <p:spPr>
          <a:xfrm>
            <a:off x="211886" y="2543511"/>
            <a:ext cx="1859280" cy="954107"/>
          </a:xfrm>
          <a:prstGeom prst="rect">
            <a:avLst/>
          </a:prstGeom>
        </p:spPr>
        <p:txBody>
          <a:bodyPr wrap="square" rtlCol="0">
            <a:spAutoFit/>
          </a:bodyPr>
          <a:lstStyle/>
          <a:p>
            <a:pPr marL="0" marR="0" lvl="0" indent="0" algn="r" defTabSz="91437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ＭＳ Ｐゴシック" charset="-128"/>
                <a:cs typeface="Calibri" panose="020F0502020204030204" pitchFamily="34" charset="0"/>
              </a:rPr>
              <a:t>Have departments procured cloud applications without IT consent?</a:t>
            </a:r>
          </a:p>
        </p:txBody>
      </p:sp>
      <p:sp>
        <p:nvSpPr>
          <p:cNvPr id="10" name="Rectangle 9">
            <a:extLst>
              <a:ext uri="{FF2B5EF4-FFF2-40B4-BE49-F238E27FC236}">
                <a16:creationId xmlns:a16="http://schemas.microsoft.com/office/drawing/2014/main" id="{111CF128-C629-414D-8559-366E725BC540}"/>
              </a:ext>
            </a:extLst>
          </p:cNvPr>
          <p:cNvSpPr/>
          <p:nvPr/>
        </p:nvSpPr>
        <p:spPr>
          <a:xfrm>
            <a:off x="2262726" y="2859671"/>
            <a:ext cx="4310743" cy="171745"/>
          </a:xfrm>
          <a:prstGeom prst="rect">
            <a:avLst/>
          </a:prstGeom>
          <a:noFill/>
          <a:ln w="19050">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37A1349B-426E-244B-BBF1-6E231FA97276}"/>
              </a:ext>
            </a:extLst>
          </p:cNvPr>
          <p:cNvSpPr txBox="1"/>
          <p:nvPr/>
        </p:nvSpPr>
        <p:spPr>
          <a:xfrm>
            <a:off x="1768700" y="3891247"/>
            <a:ext cx="1699542" cy="738664"/>
          </a:xfrm>
          <a:prstGeom prst="rect">
            <a:avLst/>
          </a:prstGeom>
        </p:spPr>
        <p:txBody>
          <a:bodyPr wrap="square" rtlCol="0">
            <a:spAutoFit/>
          </a:bodyPr>
          <a:lstStyle/>
          <a:p>
            <a:pPr marL="0" marR="0" lvl="0" indent="0" algn="r" defTabSz="91437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ea typeface="ＭＳ Ｐゴシック" charset="-128"/>
                <a:cs typeface="Calibri" panose="020F0502020204030204" pitchFamily="34" charset="0"/>
              </a:rPr>
              <a:t>Drill down into application usage per user</a:t>
            </a:r>
          </a:p>
        </p:txBody>
      </p:sp>
      <p:pic>
        <p:nvPicPr>
          <p:cNvPr id="12" name="Picture 11">
            <a:extLst>
              <a:ext uri="{FF2B5EF4-FFF2-40B4-BE49-F238E27FC236}">
                <a16:creationId xmlns:a16="http://schemas.microsoft.com/office/drawing/2014/main" id="{2AC37B31-CB1F-B848-A272-6C0E2C71DF4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698112" y="3821523"/>
            <a:ext cx="5129261" cy="793277"/>
          </a:xfrm>
          <a:prstGeom prst="rect">
            <a:avLst/>
          </a:prstGeom>
        </p:spPr>
      </p:pic>
      <p:cxnSp>
        <p:nvCxnSpPr>
          <p:cNvPr id="13" name="Elbow Connector 17">
            <a:extLst>
              <a:ext uri="{FF2B5EF4-FFF2-40B4-BE49-F238E27FC236}">
                <a16:creationId xmlns:a16="http://schemas.microsoft.com/office/drawing/2014/main" id="{4211BF4F-CBCC-E147-AFC7-9690F4F44FC5}"/>
              </a:ext>
            </a:extLst>
          </p:cNvPr>
          <p:cNvCxnSpPr>
            <a:cxnSpLocks/>
            <a:endCxn id="15" idx="1"/>
          </p:cNvCxnSpPr>
          <p:nvPr/>
        </p:nvCxnSpPr>
        <p:spPr>
          <a:xfrm rot="16200000" flipH="1">
            <a:off x="3011352" y="3531402"/>
            <a:ext cx="1182646" cy="190873"/>
          </a:xfrm>
          <a:prstGeom prst="bentConnector2">
            <a:avLst/>
          </a:prstGeom>
          <a:ln w="12700">
            <a:solidFill>
              <a:schemeClr val="accent2"/>
            </a:solidFill>
            <a:tailEnd type="triangle"/>
          </a:ln>
        </p:spPr>
        <p:style>
          <a:lnRef idx="1">
            <a:schemeClr val="accent1"/>
          </a:lnRef>
          <a:fillRef idx="0">
            <a:schemeClr val="accent1"/>
          </a:fillRef>
          <a:effectRef idx="1">
            <a:schemeClr val="accent1"/>
          </a:effectRef>
          <a:fontRef idx="minor">
            <a:schemeClr val="tx1"/>
          </a:fontRef>
        </p:style>
      </p:cxnSp>
      <p:cxnSp>
        <p:nvCxnSpPr>
          <p:cNvPr id="14" name="Elbow Connector 16">
            <a:extLst>
              <a:ext uri="{FF2B5EF4-FFF2-40B4-BE49-F238E27FC236}">
                <a16:creationId xmlns:a16="http://schemas.microsoft.com/office/drawing/2014/main" id="{F369A1DF-53E0-2F4E-A714-F5CA1FBF1687}"/>
              </a:ext>
            </a:extLst>
          </p:cNvPr>
          <p:cNvCxnSpPr>
            <a:cxnSpLocks/>
            <a:stCxn id="7" idx="3"/>
            <a:endCxn id="10" idx="1"/>
          </p:cNvCxnSpPr>
          <p:nvPr/>
        </p:nvCxnSpPr>
        <p:spPr>
          <a:xfrm>
            <a:off x="1964676" y="2027881"/>
            <a:ext cx="298050" cy="917663"/>
          </a:xfrm>
          <a:prstGeom prst="bentConnector3">
            <a:avLst>
              <a:gd name="adj1" fmla="val 50000"/>
            </a:avLst>
          </a:prstGeom>
          <a:ln w="12700">
            <a:solidFill>
              <a:schemeClr val="accent2"/>
            </a:solidFill>
            <a:tailEnd type="triangle"/>
          </a:ln>
        </p:spPr>
        <p:style>
          <a:lnRef idx="1">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F7CF3791-DA49-F342-8FED-5FCF3C10586E}"/>
              </a:ext>
            </a:extLst>
          </p:cNvPr>
          <p:cNvSpPr/>
          <p:nvPr/>
        </p:nvSpPr>
        <p:spPr>
          <a:xfrm>
            <a:off x="3698112" y="3821523"/>
            <a:ext cx="5127886" cy="793277"/>
          </a:xfrm>
          <a:prstGeom prst="rect">
            <a:avLst/>
          </a:prstGeom>
          <a:noFill/>
          <a:ln w="15875">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36353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animEffect transition="in" filter="fade">
                                      <p:cBhvr>
                                        <p:cTn id="9" dur="5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dissolve">
                                      <p:cBhvr>
                                        <p:cTn id="14" dur="500"/>
                                        <p:tgtEl>
                                          <p:spTgt spid="7"/>
                                        </p:tgtEl>
                                      </p:cBhvr>
                                    </p:animEffec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1000"/>
                            </p:stCondLst>
                            <p:childTnLst>
                              <p:par>
                                <p:cTn id="26" presetID="9"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500"/>
                            </p:stCondLst>
                            <p:childTnLst>
                              <p:par>
                                <p:cTn id="35" presetID="1"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par>
                          <p:cTn id="37" fill="hold">
                            <p:stCondLst>
                              <p:cond delay="500"/>
                            </p:stCondLst>
                            <p:childTnLst>
                              <p:par>
                                <p:cTn id="38" presetID="9" presetClass="entr" presetSubtype="0"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dissolve">
                                      <p:cBhvr>
                                        <p:cTn id="40" dur="500"/>
                                        <p:tgtEl>
                                          <p:spTgt spid="13"/>
                                        </p:tgtEl>
                                      </p:cBhvr>
                                    </p:animEffect>
                                  </p:childTnLst>
                                </p:cTn>
                              </p:par>
                            </p:childTnLst>
                          </p:cTn>
                        </p:par>
                        <p:par>
                          <p:cTn id="41" fill="hold">
                            <p:stCondLst>
                              <p:cond delay="1000"/>
                            </p:stCondLst>
                            <p:childTnLst>
                              <p:par>
                                <p:cTn id="42" presetID="9" presetClass="entr" presetSubtype="0"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dissolv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9" grpId="0"/>
      <p:bldP spid="10" grpId="0" animBg="1"/>
      <p:bldP spid="11" grpId="0"/>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D4040-CAB1-CE45-96BD-8074A67202A2}"/>
              </a:ext>
            </a:extLst>
          </p:cNvPr>
          <p:cNvSpPr>
            <a:spLocks noGrp="1"/>
          </p:cNvSpPr>
          <p:nvPr>
            <p:ph type="title"/>
          </p:nvPr>
        </p:nvSpPr>
        <p:spPr/>
        <p:txBody>
          <a:bodyPr/>
          <a:lstStyle/>
          <a:p>
            <a:r>
              <a:rPr lang="en-US" dirty="0"/>
              <a:t>Policy follows the user</a:t>
            </a:r>
          </a:p>
        </p:txBody>
      </p:sp>
      <p:sp>
        <p:nvSpPr>
          <p:cNvPr id="5" name="Content Placeholder 4">
            <a:extLst>
              <a:ext uri="{FF2B5EF4-FFF2-40B4-BE49-F238E27FC236}">
                <a16:creationId xmlns:a16="http://schemas.microsoft.com/office/drawing/2014/main" id="{480FB3F9-1E82-6644-8CDA-7CACE31C2501}"/>
              </a:ext>
            </a:extLst>
          </p:cNvPr>
          <p:cNvSpPr>
            <a:spLocks noGrp="1"/>
          </p:cNvSpPr>
          <p:nvPr>
            <p:ph sz="quarter" idx="11"/>
          </p:nvPr>
        </p:nvSpPr>
        <p:spPr/>
        <p:txBody>
          <a:bodyPr/>
          <a:lstStyle/>
          <a:p>
            <a:r>
              <a:rPr lang="en-US" dirty="0"/>
              <a:t>Same policy applies when user is in branch or remote/traveling</a:t>
            </a:r>
          </a:p>
        </p:txBody>
      </p:sp>
      <p:sp>
        <p:nvSpPr>
          <p:cNvPr id="3" name="Google Shape;309;p52">
            <a:extLst>
              <a:ext uri="{FF2B5EF4-FFF2-40B4-BE49-F238E27FC236}">
                <a16:creationId xmlns:a16="http://schemas.microsoft.com/office/drawing/2014/main" id="{765E40B7-0B1D-164E-8B33-3AA31A04D458}"/>
              </a:ext>
            </a:extLst>
          </p:cNvPr>
          <p:cNvSpPr txBox="1"/>
          <p:nvPr/>
        </p:nvSpPr>
        <p:spPr>
          <a:xfrm>
            <a:off x="73369" y="1484690"/>
            <a:ext cx="2972337" cy="35510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b="1" i="0" u="none" strike="noStrike" cap="none" dirty="0">
                <a:solidFill>
                  <a:schemeClr val="accent2"/>
                </a:solidFill>
                <a:ea typeface="Calibri"/>
                <a:cs typeface="Calibri"/>
                <a:sym typeface="Calibri"/>
              </a:rPr>
              <a:t>Traditional Approach Challenges</a:t>
            </a:r>
            <a:endParaRPr sz="1400" dirty="0">
              <a:solidFill>
                <a:schemeClr val="accent2"/>
              </a:solidFill>
            </a:endParaRPr>
          </a:p>
        </p:txBody>
      </p:sp>
      <p:cxnSp>
        <p:nvCxnSpPr>
          <p:cNvPr id="4" name="Google Shape;322;p52">
            <a:extLst>
              <a:ext uri="{FF2B5EF4-FFF2-40B4-BE49-F238E27FC236}">
                <a16:creationId xmlns:a16="http://schemas.microsoft.com/office/drawing/2014/main" id="{42F00D33-94C5-BA42-9F72-5B69A1A6F94A}"/>
              </a:ext>
            </a:extLst>
          </p:cNvPr>
          <p:cNvCxnSpPr>
            <a:cxnSpLocks/>
          </p:cNvCxnSpPr>
          <p:nvPr/>
        </p:nvCxnSpPr>
        <p:spPr>
          <a:xfrm flipH="1">
            <a:off x="218695" y="1839270"/>
            <a:ext cx="2681684" cy="17972"/>
          </a:xfrm>
          <a:prstGeom prst="straightConnector1">
            <a:avLst/>
          </a:prstGeom>
          <a:noFill/>
          <a:ln w="9525" cap="flat" cmpd="sng">
            <a:solidFill>
              <a:schemeClr val="lt1"/>
            </a:solidFill>
            <a:prstDash val="solid"/>
            <a:miter lim="800000"/>
            <a:headEnd type="none" w="sm" len="sm"/>
            <a:tailEnd type="none" w="sm" len="sm"/>
          </a:ln>
        </p:spPr>
      </p:cxnSp>
      <p:sp>
        <p:nvSpPr>
          <p:cNvPr id="11" name="TextBox 10">
            <a:extLst>
              <a:ext uri="{FF2B5EF4-FFF2-40B4-BE49-F238E27FC236}">
                <a16:creationId xmlns:a16="http://schemas.microsoft.com/office/drawing/2014/main" id="{39EAD8AC-D37C-5040-90E5-BE06426D1003}"/>
              </a:ext>
            </a:extLst>
          </p:cNvPr>
          <p:cNvSpPr txBox="1"/>
          <p:nvPr/>
        </p:nvSpPr>
        <p:spPr>
          <a:xfrm>
            <a:off x="403071" y="2108267"/>
            <a:ext cx="2312933" cy="2022229"/>
          </a:xfrm>
          <a:prstGeom prst="rect">
            <a:avLst/>
          </a:prstGeom>
          <a:noFill/>
        </p:spPr>
        <p:txBody>
          <a:bodyPr wrap="none" rtlCol="0">
            <a:noAutofit/>
          </a:bodyPr>
          <a:lstStyle/>
          <a:p>
            <a:pPr marL="171450" lvl="0" indent="-171450">
              <a:buFont typeface="Arial" panose="020B0604020202020204" pitchFamily="34" charset="0"/>
              <a:buChar char="•"/>
            </a:pPr>
            <a:r>
              <a:rPr lang="en-US" sz="1200" dirty="0">
                <a:solidFill>
                  <a:srgbClr val="FFFFFF"/>
                </a:solidFill>
                <a:ea typeface="Arial"/>
                <a:cs typeface="Arial"/>
                <a:sym typeface="Arial"/>
              </a:rPr>
              <a:t>VPN remote user traffic</a:t>
            </a:r>
          </a:p>
          <a:p>
            <a:pPr marL="171450" lvl="0" indent="-171450">
              <a:buFont typeface="Arial" panose="020B0604020202020204" pitchFamily="34" charset="0"/>
              <a:buChar char="•"/>
            </a:pPr>
            <a:endParaRPr lang="en-US" sz="1200" dirty="0">
              <a:solidFill>
                <a:srgbClr val="FFFFFF"/>
              </a:solidFill>
              <a:cs typeface="Arial"/>
              <a:sym typeface="Arial"/>
            </a:endParaRPr>
          </a:p>
          <a:p>
            <a:pPr marL="171450" indent="-171450">
              <a:buFont typeface="Arial" panose="020B0604020202020204" pitchFamily="34" charset="0"/>
              <a:buChar char="•"/>
            </a:pPr>
            <a:r>
              <a:rPr lang="en-US" sz="1200" dirty="0">
                <a:solidFill>
                  <a:srgbClr val="FFFFFF"/>
                </a:solidFill>
                <a:cs typeface="Arial"/>
                <a:sym typeface="Arial"/>
              </a:rPr>
              <a:t>Separate policy &amp; appliance</a:t>
            </a:r>
            <a:endParaRPr lang="en-US" sz="1200" dirty="0">
              <a:solidFill>
                <a:srgbClr val="FFFFFF"/>
              </a:solidFill>
              <a:cs typeface="Arial"/>
            </a:endParaRPr>
          </a:p>
          <a:p>
            <a:pPr marL="171450" indent="-171450">
              <a:buFont typeface="Arial" panose="020B0604020202020204" pitchFamily="34" charset="0"/>
              <a:buChar char="•"/>
            </a:pPr>
            <a:endParaRPr lang="en-US" sz="1200" dirty="0">
              <a:solidFill>
                <a:srgbClr val="FFFFFF"/>
              </a:solidFill>
              <a:cs typeface="Arial"/>
            </a:endParaRPr>
          </a:p>
          <a:p>
            <a:pPr marL="171450" indent="-171450">
              <a:buFont typeface="Arial" panose="020B0604020202020204" pitchFamily="34" charset="0"/>
              <a:buChar char="•"/>
            </a:pPr>
            <a:r>
              <a:rPr lang="en-US" sz="1200" dirty="0">
                <a:solidFill>
                  <a:srgbClr val="FFFFFF"/>
                </a:solidFill>
                <a:cs typeface="Arial"/>
                <a:sym typeface="Arial"/>
              </a:rPr>
              <a:t>Backhauling traffic</a:t>
            </a:r>
            <a:endParaRPr lang="en-US" sz="1200" dirty="0">
              <a:solidFill>
                <a:srgbClr val="FFFFFF"/>
              </a:solidFill>
              <a:cs typeface="Arial"/>
            </a:endParaRPr>
          </a:p>
          <a:p>
            <a:pPr marL="171450" indent="-171450">
              <a:buFont typeface="Arial" panose="020B0604020202020204" pitchFamily="34" charset="0"/>
              <a:buChar char="•"/>
            </a:pPr>
            <a:endParaRPr lang="en-US" sz="1200" dirty="0">
              <a:solidFill>
                <a:srgbClr val="FFFFFF"/>
              </a:solidFill>
              <a:cs typeface="Arial"/>
            </a:endParaRPr>
          </a:p>
          <a:p>
            <a:pPr marL="171450" indent="-171450">
              <a:buFont typeface="Arial" panose="020B0604020202020204" pitchFamily="34" charset="0"/>
              <a:buChar char="•"/>
            </a:pPr>
            <a:r>
              <a:rPr lang="en-US" sz="1200" dirty="0">
                <a:solidFill>
                  <a:srgbClr val="FFFFFF"/>
                </a:solidFill>
                <a:cs typeface="Arial"/>
                <a:sym typeface="Arial"/>
              </a:rPr>
              <a:t>Operational complexity</a:t>
            </a:r>
            <a:endParaRPr lang="en-US" sz="1200" dirty="0">
              <a:solidFill>
                <a:srgbClr val="FFFFFF"/>
              </a:solidFill>
              <a:cs typeface="Arial"/>
            </a:endParaRPr>
          </a:p>
          <a:p>
            <a:pPr marL="171450" indent="-171450">
              <a:buFont typeface="Arial" panose="020B0604020202020204" pitchFamily="34" charset="0"/>
              <a:buChar char="•"/>
            </a:pPr>
            <a:endParaRPr lang="en-US" sz="1200" dirty="0">
              <a:solidFill>
                <a:srgbClr val="FFFFFF"/>
              </a:solidFill>
              <a:cs typeface="Arial"/>
            </a:endParaRPr>
          </a:p>
          <a:p>
            <a:pPr marL="171450" indent="-171450">
              <a:buFont typeface="Arial" panose="020B0604020202020204" pitchFamily="34" charset="0"/>
              <a:buChar char="•"/>
            </a:pPr>
            <a:r>
              <a:rPr lang="en-US" sz="1200" dirty="0">
                <a:solidFill>
                  <a:srgbClr val="FFFFFF"/>
                </a:solidFill>
                <a:cs typeface="Arial"/>
                <a:sym typeface="Arial"/>
              </a:rPr>
              <a:t>No visibility on user behavior</a:t>
            </a:r>
            <a:endParaRPr lang="en-US" sz="1200" dirty="0">
              <a:solidFill>
                <a:srgbClr val="FFFFFF"/>
              </a:solidFill>
              <a:cs typeface="Arial"/>
            </a:endParaRPr>
          </a:p>
          <a:p>
            <a:pPr lvl="0"/>
            <a:endParaRPr lang="en-US" dirty="0">
              <a:solidFill>
                <a:srgbClr val="3B3E42"/>
              </a:solidFill>
            </a:endParaRPr>
          </a:p>
        </p:txBody>
      </p:sp>
      <p:sp>
        <p:nvSpPr>
          <p:cNvPr id="17" name="TextBox 16">
            <a:extLst>
              <a:ext uri="{FF2B5EF4-FFF2-40B4-BE49-F238E27FC236}">
                <a16:creationId xmlns:a16="http://schemas.microsoft.com/office/drawing/2014/main" id="{948A4452-AB2B-5C43-9B83-35A564EB867D}"/>
              </a:ext>
            </a:extLst>
          </p:cNvPr>
          <p:cNvSpPr txBox="1"/>
          <p:nvPr/>
        </p:nvSpPr>
        <p:spPr>
          <a:xfrm>
            <a:off x="3485401" y="2081933"/>
            <a:ext cx="1635137" cy="346766"/>
          </a:xfrm>
          <a:prstGeom prst="rect">
            <a:avLst/>
          </a:prstGeom>
          <a:noFill/>
        </p:spPr>
        <p:txBody>
          <a:bodyPr wrap="square" rtlCol="0" anchor="ctr">
            <a:noAutofit/>
          </a:bodyP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en-US" altLang="en-US" sz="1000" b="1" i="0" u="none" strike="noStrike" kern="0" cap="none" spc="0" normalizeH="0" baseline="0" noProof="0" dirty="0">
              <a:ln>
                <a:noFill/>
              </a:ln>
              <a:solidFill>
                <a:srgbClr val="063E8D"/>
              </a:solidFill>
              <a:effectLst/>
              <a:uLnTx/>
              <a:uFillTx/>
              <a:latin typeface="Arial" panose="020B0604020202020204" pitchFamily="34" charset="0"/>
              <a:ea typeface="Calibri"/>
              <a:cs typeface="Arial" panose="020B0604020202020204" pitchFamily="34" charset="0"/>
            </a:endParaRPr>
          </a:p>
        </p:txBody>
      </p:sp>
      <p:grpSp>
        <p:nvGrpSpPr>
          <p:cNvPr id="18" name="Group 17">
            <a:extLst>
              <a:ext uri="{FF2B5EF4-FFF2-40B4-BE49-F238E27FC236}">
                <a16:creationId xmlns:a16="http://schemas.microsoft.com/office/drawing/2014/main" id="{371D3B16-E6FF-CB48-9215-40817101DDE2}"/>
              </a:ext>
            </a:extLst>
          </p:cNvPr>
          <p:cNvGrpSpPr/>
          <p:nvPr/>
        </p:nvGrpSpPr>
        <p:grpSpPr>
          <a:xfrm>
            <a:off x="4696165" y="3828001"/>
            <a:ext cx="419278" cy="192591"/>
            <a:chOff x="3162947" y="3406662"/>
            <a:chExt cx="419278" cy="192591"/>
          </a:xfrm>
          <a:solidFill>
            <a:schemeClr val="bg1"/>
          </a:solidFill>
        </p:grpSpPr>
        <p:sp>
          <p:nvSpPr>
            <p:cNvPr id="19" name="Freeform 1">
              <a:extLst>
                <a:ext uri="{FF2B5EF4-FFF2-40B4-BE49-F238E27FC236}">
                  <a16:creationId xmlns:a16="http://schemas.microsoft.com/office/drawing/2014/main" id="{170F990E-3B2F-5D43-A788-6DD2F9F8F650}"/>
                </a:ext>
              </a:extLst>
            </p:cNvPr>
            <p:cNvSpPr>
              <a:spLocks noChangeAspect="1" noChangeArrowheads="1"/>
            </p:cNvSpPr>
            <p:nvPr/>
          </p:nvSpPr>
          <p:spPr bwMode="auto">
            <a:xfrm>
              <a:off x="3321119" y="3466305"/>
              <a:ext cx="261106" cy="114075"/>
            </a:xfrm>
            <a:custGeom>
              <a:avLst/>
              <a:gdLst>
                <a:gd name="T0" fmla="*/ 112747853 w 3798"/>
                <a:gd name="T1" fmla="*/ 34273232 h 1653"/>
                <a:gd name="T2" fmla="*/ 112747853 w 3798"/>
                <a:gd name="T3" fmla="*/ 34273232 h 1653"/>
                <a:gd name="T4" fmla="*/ 102859781 w 3798"/>
                <a:gd name="T5" fmla="*/ 34273232 h 1653"/>
                <a:gd name="T6" fmla="*/ 90477261 w 3798"/>
                <a:gd name="T7" fmla="*/ 38240541 h 1653"/>
                <a:gd name="T8" fmla="*/ 72453172 w 3798"/>
                <a:gd name="T9" fmla="*/ 29769169 h 1653"/>
                <a:gd name="T10" fmla="*/ 91011798 w 3798"/>
                <a:gd name="T11" fmla="*/ 16704188 h 1653"/>
                <a:gd name="T12" fmla="*/ 80054825 w 3798"/>
                <a:gd name="T13" fmla="*/ 13303711 h 1653"/>
                <a:gd name="T14" fmla="*/ 59744144 w 3798"/>
                <a:gd name="T15" fmla="*/ 16704188 h 1653"/>
                <a:gd name="T16" fmla="*/ 47896333 w 3798"/>
                <a:gd name="T17" fmla="*/ 18135877 h 1653"/>
                <a:gd name="T18" fmla="*/ 20548157 w 3798"/>
                <a:gd name="T19" fmla="*/ 4533969 h 1653"/>
                <a:gd name="T20" fmla="*/ 0 w 3798"/>
                <a:gd name="T21" fmla="*/ 1998521 h 1653"/>
                <a:gd name="T22" fmla="*/ 11818191 w 3798"/>
                <a:gd name="T23" fmla="*/ 13601907 h 1653"/>
                <a:gd name="T24" fmla="*/ 36375030 w 3798"/>
                <a:gd name="T25" fmla="*/ 24936830 h 1653"/>
                <a:gd name="T26" fmla="*/ 49588804 w 3798"/>
                <a:gd name="T27" fmla="*/ 37942172 h 1653"/>
                <a:gd name="T28" fmla="*/ 61139726 w 3798"/>
                <a:gd name="T29" fmla="*/ 35705093 h 1653"/>
                <a:gd name="T30" fmla="*/ 90180373 w 3798"/>
                <a:gd name="T31" fmla="*/ 47278574 h 1653"/>
                <a:gd name="T32" fmla="*/ 98613450 w 3798"/>
                <a:gd name="T33" fmla="*/ 49277095 h 1653"/>
                <a:gd name="T34" fmla="*/ 98613450 w 3798"/>
                <a:gd name="T35" fmla="*/ 46980377 h 1653"/>
                <a:gd name="T36" fmla="*/ 112747853 w 3798"/>
                <a:gd name="T37" fmla="*/ 34273232 h 16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98" h="1653">
                  <a:moveTo>
                    <a:pt x="3797" y="1149"/>
                  </a:moveTo>
                  <a:lnTo>
                    <a:pt x="3797" y="1149"/>
                  </a:lnTo>
                  <a:cubicBezTo>
                    <a:pt x="3797" y="1149"/>
                    <a:pt x="3682" y="1063"/>
                    <a:pt x="3464" y="1149"/>
                  </a:cubicBezTo>
                  <a:cubicBezTo>
                    <a:pt x="3246" y="1244"/>
                    <a:pt x="3189" y="1339"/>
                    <a:pt x="3047" y="1282"/>
                  </a:cubicBezTo>
                  <a:cubicBezTo>
                    <a:pt x="3000" y="1262"/>
                    <a:pt x="2753" y="1149"/>
                    <a:pt x="2440" y="998"/>
                  </a:cubicBezTo>
                  <a:cubicBezTo>
                    <a:pt x="3065" y="560"/>
                    <a:pt x="3065" y="560"/>
                    <a:pt x="3065" y="560"/>
                  </a:cubicBezTo>
                  <a:cubicBezTo>
                    <a:pt x="3065" y="560"/>
                    <a:pt x="2876" y="418"/>
                    <a:pt x="2696" y="446"/>
                  </a:cubicBezTo>
                  <a:cubicBezTo>
                    <a:pt x="2515" y="466"/>
                    <a:pt x="2221" y="532"/>
                    <a:pt x="2012" y="560"/>
                  </a:cubicBezTo>
                  <a:cubicBezTo>
                    <a:pt x="1917" y="570"/>
                    <a:pt x="1755" y="590"/>
                    <a:pt x="1613" y="608"/>
                  </a:cubicBezTo>
                  <a:cubicBezTo>
                    <a:pt x="1186" y="399"/>
                    <a:pt x="807" y="219"/>
                    <a:pt x="692" y="152"/>
                  </a:cubicBezTo>
                  <a:cubicBezTo>
                    <a:pt x="389" y="0"/>
                    <a:pt x="0" y="67"/>
                    <a:pt x="0" y="67"/>
                  </a:cubicBezTo>
                  <a:cubicBezTo>
                    <a:pt x="0" y="67"/>
                    <a:pt x="75" y="266"/>
                    <a:pt x="398" y="456"/>
                  </a:cubicBezTo>
                  <a:cubicBezTo>
                    <a:pt x="513" y="523"/>
                    <a:pt x="844" y="665"/>
                    <a:pt x="1225" y="836"/>
                  </a:cubicBezTo>
                  <a:cubicBezTo>
                    <a:pt x="1395" y="1063"/>
                    <a:pt x="1670" y="1272"/>
                    <a:pt x="1670" y="1272"/>
                  </a:cubicBezTo>
                  <a:cubicBezTo>
                    <a:pt x="1765" y="1252"/>
                    <a:pt x="1937" y="1215"/>
                    <a:pt x="2059" y="1197"/>
                  </a:cubicBezTo>
                  <a:cubicBezTo>
                    <a:pt x="2534" y="1396"/>
                    <a:pt x="2952" y="1557"/>
                    <a:pt x="3037" y="1585"/>
                  </a:cubicBezTo>
                  <a:cubicBezTo>
                    <a:pt x="3227" y="1633"/>
                    <a:pt x="3321" y="1652"/>
                    <a:pt x="3321" y="1652"/>
                  </a:cubicBezTo>
                  <a:cubicBezTo>
                    <a:pt x="3321" y="1575"/>
                    <a:pt x="3321" y="1575"/>
                    <a:pt x="3321" y="1575"/>
                  </a:cubicBezTo>
                  <a:lnTo>
                    <a:pt x="3797" y="1149"/>
                  </a:lnTo>
                </a:path>
              </a:pathLst>
            </a:custGeom>
            <a:grpFill/>
            <a:ln>
              <a:noFill/>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0" name="Freeform 81">
              <a:extLst>
                <a:ext uri="{FF2B5EF4-FFF2-40B4-BE49-F238E27FC236}">
                  <a16:creationId xmlns:a16="http://schemas.microsoft.com/office/drawing/2014/main" id="{89FE1A0D-C7DE-764B-94BE-460D4E1B3755}"/>
                </a:ext>
              </a:extLst>
            </p:cNvPr>
            <p:cNvSpPr>
              <a:spLocks noChangeAspect="1" noChangeArrowheads="1"/>
            </p:cNvSpPr>
            <p:nvPr/>
          </p:nvSpPr>
          <p:spPr bwMode="auto">
            <a:xfrm>
              <a:off x="3162947" y="3406662"/>
              <a:ext cx="137457" cy="192591"/>
            </a:xfrm>
            <a:custGeom>
              <a:avLst/>
              <a:gdLst>
                <a:gd name="connsiteX0" fmla="*/ 0 w 344315"/>
                <a:gd name="connsiteY0" fmla="*/ 466488 h 482423"/>
                <a:gd name="connsiteX1" fmla="*/ 312163 w 344315"/>
                <a:gd name="connsiteY1" fmla="*/ 466488 h 482423"/>
                <a:gd name="connsiteX2" fmla="*/ 296555 w 344315"/>
                <a:gd name="connsiteY2" fmla="*/ 482423 h 482423"/>
                <a:gd name="connsiteX3" fmla="*/ 15608 w 344315"/>
                <a:gd name="connsiteY3" fmla="*/ 482423 h 482423"/>
                <a:gd name="connsiteX4" fmla="*/ 0 w 344315"/>
                <a:gd name="connsiteY4" fmla="*/ 466488 h 482423"/>
                <a:gd name="connsiteX5" fmla="*/ 215123 w 344315"/>
                <a:gd name="connsiteY5" fmla="*/ 398956 h 482423"/>
                <a:gd name="connsiteX6" fmla="*/ 222253 w 344315"/>
                <a:gd name="connsiteY6" fmla="*/ 401394 h 482423"/>
                <a:gd name="connsiteX7" fmla="*/ 218601 w 344315"/>
                <a:gd name="connsiteY7" fmla="*/ 406095 h 482423"/>
                <a:gd name="connsiteX8" fmla="*/ 210254 w 344315"/>
                <a:gd name="connsiteY8" fmla="*/ 403831 h 482423"/>
                <a:gd name="connsiteX9" fmla="*/ 215123 w 344315"/>
                <a:gd name="connsiteY9" fmla="*/ 398956 h 482423"/>
                <a:gd name="connsiteX10" fmla="*/ 149037 w 344315"/>
                <a:gd name="connsiteY10" fmla="*/ 348288 h 482423"/>
                <a:gd name="connsiteX11" fmla="*/ 162254 w 344315"/>
                <a:gd name="connsiteY11" fmla="*/ 349507 h 482423"/>
                <a:gd name="connsiteX12" fmla="*/ 156168 w 344315"/>
                <a:gd name="connsiteY12" fmla="*/ 354382 h 482423"/>
                <a:gd name="connsiteX13" fmla="*/ 149037 w 344315"/>
                <a:gd name="connsiteY13" fmla="*/ 349507 h 482423"/>
                <a:gd name="connsiteX14" fmla="*/ 149037 w 344315"/>
                <a:gd name="connsiteY14" fmla="*/ 348288 h 482423"/>
                <a:gd name="connsiteX15" fmla="*/ 156168 w 344315"/>
                <a:gd name="connsiteY15" fmla="*/ 342368 h 482423"/>
                <a:gd name="connsiteX16" fmla="*/ 159820 w 344315"/>
                <a:gd name="connsiteY16" fmla="*/ 343413 h 482423"/>
                <a:gd name="connsiteX17" fmla="*/ 152689 w 344315"/>
                <a:gd name="connsiteY17" fmla="*/ 344806 h 482423"/>
                <a:gd name="connsiteX18" fmla="*/ 152689 w 344315"/>
                <a:gd name="connsiteY18" fmla="*/ 343413 h 482423"/>
                <a:gd name="connsiteX19" fmla="*/ 156168 w 344315"/>
                <a:gd name="connsiteY19" fmla="*/ 342368 h 482423"/>
                <a:gd name="connsiteX20" fmla="*/ 165907 w 344315"/>
                <a:gd name="connsiteY20" fmla="*/ 330180 h 482423"/>
                <a:gd name="connsiteX21" fmla="*/ 162254 w 344315"/>
                <a:gd name="connsiteY21" fmla="*/ 333837 h 482423"/>
                <a:gd name="connsiteX22" fmla="*/ 170602 w 344315"/>
                <a:gd name="connsiteY22" fmla="*/ 333837 h 482423"/>
                <a:gd name="connsiteX23" fmla="*/ 171819 w 344315"/>
                <a:gd name="connsiteY23" fmla="*/ 331399 h 482423"/>
                <a:gd name="connsiteX24" fmla="*/ 167124 w 344315"/>
                <a:gd name="connsiteY24" fmla="*/ 330180 h 482423"/>
                <a:gd name="connsiteX25" fmla="*/ 165907 w 344315"/>
                <a:gd name="connsiteY25" fmla="*/ 330180 h 482423"/>
                <a:gd name="connsiteX26" fmla="*/ 141733 w 344315"/>
                <a:gd name="connsiteY26" fmla="*/ 330180 h 482423"/>
                <a:gd name="connsiteX27" fmla="*/ 140516 w 344315"/>
                <a:gd name="connsiteY27" fmla="*/ 332618 h 482423"/>
                <a:gd name="connsiteX28" fmla="*/ 141733 w 344315"/>
                <a:gd name="connsiteY28" fmla="*/ 333837 h 482423"/>
                <a:gd name="connsiteX29" fmla="*/ 149037 w 344315"/>
                <a:gd name="connsiteY29" fmla="*/ 333837 h 482423"/>
                <a:gd name="connsiteX30" fmla="*/ 149037 w 344315"/>
                <a:gd name="connsiteY30" fmla="*/ 332618 h 482423"/>
                <a:gd name="connsiteX31" fmla="*/ 142950 w 344315"/>
                <a:gd name="connsiteY31" fmla="*/ 330180 h 482423"/>
                <a:gd name="connsiteX32" fmla="*/ 154950 w 344315"/>
                <a:gd name="connsiteY32" fmla="*/ 318166 h 482423"/>
                <a:gd name="connsiteX33" fmla="*/ 141733 w 344315"/>
                <a:gd name="connsiteY33" fmla="*/ 323042 h 482423"/>
                <a:gd name="connsiteX34" fmla="*/ 141733 w 344315"/>
                <a:gd name="connsiteY34" fmla="*/ 326698 h 482423"/>
                <a:gd name="connsiteX35" fmla="*/ 152689 w 344315"/>
                <a:gd name="connsiteY35" fmla="*/ 330180 h 482423"/>
                <a:gd name="connsiteX36" fmla="*/ 151472 w 344315"/>
                <a:gd name="connsiteY36" fmla="*/ 338712 h 482423"/>
                <a:gd name="connsiteX37" fmla="*/ 142950 w 344315"/>
                <a:gd name="connsiteY37" fmla="*/ 337493 h 482423"/>
                <a:gd name="connsiteX38" fmla="*/ 139298 w 344315"/>
                <a:gd name="connsiteY38" fmla="*/ 338712 h 482423"/>
                <a:gd name="connsiteX39" fmla="*/ 150255 w 344315"/>
                <a:gd name="connsiteY39" fmla="*/ 359258 h 482423"/>
                <a:gd name="connsiteX40" fmla="*/ 159820 w 344315"/>
                <a:gd name="connsiteY40" fmla="*/ 359258 h 482423"/>
                <a:gd name="connsiteX41" fmla="*/ 171819 w 344315"/>
                <a:gd name="connsiteY41" fmla="*/ 341150 h 482423"/>
                <a:gd name="connsiteX42" fmla="*/ 169385 w 344315"/>
                <a:gd name="connsiteY42" fmla="*/ 337493 h 482423"/>
                <a:gd name="connsiteX43" fmla="*/ 162254 w 344315"/>
                <a:gd name="connsiteY43" fmla="*/ 337493 h 482423"/>
                <a:gd name="connsiteX44" fmla="*/ 158602 w 344315"/>
                <a:gd name="connsiteY44" fmla="*/ 339931 h 482423"/>
                <a:gd name="connsiteX45" fmla="*/ 158602 w 344315"/>
                <a:gd name="connsiteY45" fmla="*/ 338712 h 482423"/>
                <a:gd name="connsiteX46" fmla="*/ 159820 w 344315"/>
                <a:gd name="connsiteY46" fmla="*/ 328961 h 482423"/>
                <a:gd name="connsiteX47" fmla="*/ 171819 w 344315"/>
                <a:gd name="connsiteY47" fmla="*/ 327743 h 482423"/>
                <a:gd name="connsiteX48" fmla="*/ 170602 w 344315"/>
                <a:gd name="connsiteY48" fmla="*/ 324260 h 482423"/>
                <a:gd name="connsiteX49" fmla="*/ 161037 w 344315"/>
                <a:gd name="connsiteY49" fmla="*/ 318166 h 482423"/>
                <a:gd name="connsiteX50" fmla="*/ 156168 w 344315"/>
                <a:gd name="connsiteY50" fmla="*/ 318166 h 482423"/>
                <a:gd name="connsiteX51" fmla="*/ 221036 w 344315"/>
                <a:gd name="connsiteY51" fmla="*/ 311028 h 482423"/>
                <a:gd name="connsiteX52" fmla="*/ 212688 w 344315"/>
                <a:gd name="connsiteY52" fmla="*/ 319385 h 482423"/>
                <a:gd name="connsiteX53" fmla="*/ 211471 w 344315"/>
                <a:gd name="connsiteY53" fmla="*/ 326698 h 482423"/>
                <a:gd name="connsiteX54" fmla="*/ 195819 w 344315"/>
                <a:gd name="connsiteY54" fmla="*/ 321823 h 482423"/>
                <a:gd name="connsiteX55" fmla="*/ 190950 w 344315"/>
                <a:gd name="connsiteY55" fmla="*/ 324260 h 482423"/>
                <a:gd name="connsiteX56" fmla="*/ 206601 w 344315"/>
                <a:gd name="connsiteY56" fmla="*/ 339931 h 482423"/>
                <a:gd name="connsiteX57" fmla="*/ 215123 w 344315"/>
                <a:gd name="connsiteY57" fmla="*/ 339931 h 482423"/>
                <a:gd name="connsiteX58" fmla="*/ 234427 w 344315"/>
                <a:gd name="connsiteY58" fmla="*/ 343413 h 482423"/>
                <a:gd name="connsiteX59" fmla="*/ 222253 w 344315"/>
                <a:gd name="connsiteY59" fmla="*/ 313291 h 482423"/>
                <a:gd name="connsiteX60" fmla="*/ 221036 w 344315"/>
                <a:gd name="connsiteY60" fmla="*/ 311028 h 482423"/>
                <a:gd name="connsiteX61" fmla="*/ 89908 w 344315"/>
                <a:gd name="connsiteY61" fmla="*/ 311028 h 482423"/>
                <a:gd name="connsiteX62" fmla="*/ 77908 w 344315"/>
                <a:gd name="connsiteY62" fmla="*/ 343413 h 482423"/>
                <a:gd name="connsiteX63" fmla="*/ 85212 w 344315"/>
                <a:gd name="connsiteY63" fmla="*/ 344806 h 482423"/>
                <a:gd name="connsiteX64" fmla="*/ 105560 w 344315"/>
                <a:gd name="connsiteY64" fmla="*/ 339931 h 482423"/>
                <a:gd name="connsiteX65" fmla="*/ 115299 w 344315"/>
                <a:gd name="connsiteY65" fmla="*/ 328961 h 482423"/>
                <a:gd name="connsiteX66" fmla="*/ 121212 w 344315"/>
                <a:gd name="connsiteY66" fmla="*/ 324260 h 482423"/>
                <a:gd name="connsiteX67" fmla="*/ 100864 w 344315"/>
                <a:gd name="connsiteY67" fmla="*/ 326698 h 482423"/>
                <a:gd name="connsiteX68" fmla="*/ 92343 w 344315"/>
                <a:gd name="connsiteY68" fmla="*/ 312072 h 482423"/>
                <a:gd name="connsiteX69" fmla="*/ 91125 w 344315"/>
                <a:gd name="connsiteY69" fmla="*/ 311028 h 482423"/>
                <a:gd name="connsiteX70" fmla="*/ 154950 w 344315"/>
                <a:gd name="connsiteY70" fmla="*/ 301277 h 482423"/>
                <a:gd name="connsiteX71" fmla="*/ 163472 w 344315"/>
                <a:gd name="connsiteY71" fmla="*/ 307371 h 482423"/>
                <a:gd name="connsiteX72" fmla="*/ 149037 w 344315"/>
                <a:gd name="connsiteY72" fmla="*/ 308590 h 482423"/>
                <a:gd name="connsiteX73" fmla="*/ 149037 w 344315"/>
                <a:gd name="connsiteY73" fmla="*/ 306152 h 482423"/>
                <a:gd name="connsiteX74" fmla="*/ 154950 w 344315"/>
                <a:gd name="connsiteY74" fmla="*/ 301277 h 482423"/>
                <a:gd name="connsiteX75" fmla="*/ 272183 w 344315"/>
                <a:gd name="connsiteY75" fmla="*/ 285705 h 482423"/>
                <a:gd name="connsiteX76" fmla="*/ 272183 w 344315"/>
                <a:gd name="connsiteY76" fmla="*/ 342385 h 482423"/>
                <a:gd name="connsiteX77" fmla="*/ 289002 w 344315"/>
                <a:gd name="connsiteY77" fmla="*/ 342385 h 482423"/>
                <a:gd name="connsiteX78" fmla="*/ 310676 w 344315"/>
                <a:gd name="connsiteY78" fmla="*/ 320652 h 482423"/>
                <a:gd name="connsiteX79" fmla="*/ 310676 w 344315"/>
                <a:gd name="connsiteY79" fmla="*/ 308655 h 482423"/>
                <a:gd name="connsiteX80" fmla="*/ 289002 w 344315"/>
                <a:gd name="connsiteY80" fmla="*/ 285705 h 482423"/>
                <a:gd name="connsiteX81" fmla="*/ 272183 w 344315"/>
                <a:gd name="connsiteY81" fmla="*/ 285705 h 482423"/>
                <a:gd name="connsiteX82" fmla="*/ 156168 w 344315"/>
                <a:gd name="connsiteY82" fmla="*/ 277249 h 482423"/>
                <a:gd name="connsiteX83" fmla="*/ 151472 w 344315"/>
                <a:gd name="connsiteY83" fmla="*/ 286825 h 482423"/>
                <a:gd name="connsiteX84" fmla="*/ 141733 w 344315"/>
                <a:gd name="connsiteY84" fmla="*/ 286825 h 482423"/>
                <a:gd name="connsiteX85" fmla="*/ 141733 w 344315"/>
                <a:gd name="connsiteY85" fmla="*/ 288044 h 482423"/>
                <a:gd name="connsiteX86" fmla="*/ 149037 w 344315"/>
                <a:gd name="connsiteY86" fmla="*/ 295183 h 482423"/>
                <a:gd name="connsiteX87" fmla="*/ 145385 w 344315"/>
                <a:gd name="connsiteY87" fmla="*/ 304933 h 482423"/>
                <a:gd name="connsiteX88" fmla="*/ 130951 w 344315"/>
                <a:gd name="connsiteY88" fmla="*/ 297621 h 482423"/>
                <a:gd name="connsiteX89" fmla="*/ 127299 w 344315"/>
                <a:gd name="connsiteY89" fmla="*/ 297621 h 482423"/>
                <a:gd name="connsiteX90" fmla="*/ 130951 w 344315"/>
                <a:gd name="connsiteY90" fmla="*/ 308590 h 482423"/>
                <a:gd name="connsiteX91" fmla="*/ 124864 w 344315"/>
                <a:gd name="connsiteY91" fmla="*/ 306152 h 482423"/>
                <a:gd name="connsiteX92" fmla="*/ 117733 w 344315"/>
                <a:gd name="connsiteY92" fmla="*/ 304933 h 482423"/>
                <a:gd name="connsiteX93" fmla="*/ 126081 w 344315"/>
                <a:gd name="connsiteY93" fmla="*/ 321823 h 482423"/>
                <a:gd name="connsiteX94" fmla="*/ 167124 w 344315"/>
                <a:gd name="connsiteY94" fmla="*/ 314510 h 482423"/>
                <a:gd name="connsiteX95" fmla="*/ 186254 w 344315"/>
                <a:gd name="connsiteY95" fmla="*/ 321823 h 482423"/>
                <a:gd name="connsiteX96" fmla="*/ 193384 w 344315"/>
                <a:gd name="connsiteY96" fmla="*/ 304933 h 482423"/>
                <a:gd name="connsiteX97" fmla="*/ 181384 w 344315"/>
                <a:gd name="connsiteY97" fmla="*/ 307371 h 482423"/>
                <a:gd name="connsiteX98" fmla="*/ 183819 w 344315"/>
                <a:gd name="connsiteY98" fmla="*/ 296576 h 482423"/>
                <a:gd name="connsiteX99" fmla="*/ 167124 w 344315"/>
                <a:gd name="connsiteY99" fmla="*/ 304933 h 482423"/>
                <a:gd name="connsiteX100" fmla="*/ 162254 w 344315"/>
                <a:gd name="connsiteY100" fmla="*/ 295183 h 482423"/>
                <a:gd name="connsiteX101" fmla="*/ 170602 w 344315"/>
                <a:gd name="connsiteY101" fmla="*/ 288044 h 482423"/>
                <a:gd name="connsiteX102" fmla="*/ 170602 w 344315"/>
                <a:gd name="connsiteY102" fmla="*/ 286825 h 482423"/>
                <a:gd name="connsiteX103" fmla="*/ 159820 w 344315"/>
                <a:gd name="connsiteY103" fmla="*/ 286825 h 482423"/>
                <a:gd name="connsiteX104" fmla="*/ 156168 w 344315"/>
                <a:gd name="connsiteY104" fmla="*/ 277249 h 482423"/>
                <a:gd name="connsiteX105" fmla="*/ 154950 w 344315"/>
                <a:gd name="connsiteY105" fmla="*/ 272374 h 482423"/>
                <a:gd name="connsiteX106" fmla="*/ 199471 w 344315"/>
                <a:gd name="connsiteY106" fmla="*/ 284388 h 482423"/>
                <a:gd name="connsiteX107" fmla="*/ 228340 w 344315"/>
                <a:gd name="connsiteY107" fmla="*/ 315729 h 482423"/>
                <a:gd name="connsiteX108" fmla="*/ 237905 w 344315"/>
                <a:gd name="connsiteY108" fmla="*/ 350726 h 482423"/>
                <a:gd name="connsiteX109" fmla="*/ 210254 w 344315"/>
                <a:gd name="connsiteY109" fmla="*/ 347069 h 482423"/>
                <a:gd name="connsiteX110" fmla="*/ 212688 w 344315"/>
                <a:gd name="connsiteY110" fmla="*/ 351945 h 482423"/>
                <a:gd name="connsiteX111" fmla="*/ 236688 w 344315"/>
                <a:gd name="connsiteY111" fmla="*/ 356820 h 482423"/>
                <a:gd name="connsiteX112" fmla="*/ 236688 w 344315"/>
                <a:gd name="connsiteY112" fmla="*/ 358039 h 482423"/>
                <a:gd name="connsiteX113" fmla="*/ 236688 w 344315"/>
                <a:gd name="connsiteY113" fmla="*/ 363959 h 482423"/>
                <a:gd name="connsiteX114" fmla="*/ 215123 w 344315"/>
                <a:gd name="connsiteY114" fmla="*/ 359258 h 482423"/>
                <a:gd name="connsiteX115" fmla="*/ 215123 w 344315"/>
                <a:gd name="connsiteY115" fmla="*/ 363959 h 482423"/>
                <a:gd name="connsiteX116" fmla="*/ 235470 w 344315"/>
                <a:gd name="connsiteY116" fmla="*/ 371272 h 482423"/>
                <a:gd name="connsiteX117" fmla="*/ 230775 w 344315"/>
                <a:gd name="connsiteY117" fmla="*/ 377191 h 482423"/>
                <a:gd name="connsiteX118" fmla="*/ 216340 w 344315"/>
                <a:gd name="connsiteY118" fmla="*/ 371272 h 482423"/>
                <a:gd name="connsiteX119" fmla="*/ 216340 w 344315"/>
                <a:gd name="connsiteY119" fmla="*/ 375973 h 482423"/>
                <a:gd name="connsiteX120" fmla="*/ 231992 w 344315"/>
                <a:gd name="connsiteY120" fmla="*/ 382067 h 482423"/>
                <a:gd name="connsiteX121" fmla="*/ 229557 w 344315"/>
                <a:gd name="connsiteY121" fmla="*/ 388161 h 482423"/>
                <a:gd name="connsiteX122" fmla="*/ 216340 w 344315"/>
                <a:gd name="connsiteY122" fmla="*/ 383286 h 482423"/>
                <a:gd name="connsiteX123" fmla="*/ 215123 w 344315"/>
                <a:gd name="connsiteY123" fmla="*/ 386942 h 482423"/>
                <a:gd name="connsiteX124" fmla="*/ 227123 w 344315"/>
                <a:gd name="connsiteY124" fmla="*/ 392862 h 482423"/>
                <a:gd name="connsiteX125" fmla="*/ 224688 w 344315"/>
                <a:gd name="connsiteY125" fmla="*/ 397737 h 482423"/>
                <a:gd name="connsiteX126" fmla="*/ 213906 w 344315"/>
                <a:gd name="connsiteY126" fmla="*/ 392862 h 482423"/>
                <a:gd name="connsiteX127" fmla="*/ 213906 w 344315"/>
                <a:gd name="connsiteY127" fmla="*/ 388161 h 482423"/>
                <a:gd name="connsiteX128" fmla="*/ 201906 w 344315"/>
                <a:gd name="connsiteY128" fmla="*/ 382067 h 482423"/>
                <a:gd name="connsiteX129" fmla="*/ 192167 w 344315"/>
                <a:gd name="connsiteY129" fmla="*/ 358039 h 482423"/>
                <a:gd name="connsiteX130" fmla="*/ 193384 w 344315"/>
                <a:gd name="connsiteY130" fmla="*/ 353164 h 482423"/>
                <a:gd name="connsiteX131" fmla="*/ 192167 w 344315"/>
                <a:gd name="connsiteY131" fmla="*/ 328961 h 482423"/>
                <a:gd name="connsiteX132" fmla="*/ 187297 w 344315"/>
                <a:gd name="connsiteY132" fmla="*/ 325479 h 482423"/>
                <a:gd name="connsiteX133" fmla="*/ 190950 w 344315"/>
                <a:gd name="connsiteY133" fmla="*/ 343413 h 482423"/>
                <a:gd name="connsiteX134" fmla="*/ 187297 w 344315"/>
                <a:gd name="connsiteY134" fmla="*/ 358039 h 482423"/>
                <a:gd name="connsiteX135" fmla="*/ 189732 w 344315"/>
                <a:gd name="connsiteY135" fmla="*/ 363959 h 482423"/>
                <a:gd name="connsiteX136" fmla="*/ 198254 w 344315"/>
                <a:gd name="connsiteY136" fmla="*/ 386942 h 482423"/>
                <a:gd name="connsiteX137" fmla="*/ 194602 w 344315"/>
                <a:gd name="connsiteY137" fmla="*/ 395299 h 482423"/>
                <a:gd name="connsiteX138" fmla="*/ 210254 w 344315"/>
                <a:gd name="connsiteY138" fmla="*/ 403831 h 482423"/>
                <a:gd name="connsiteX139" fmla="*/ 209036 w 344315"/>
                <a:gd name="connsiteY139" fmla="*/ 407488 h 482423"/>
                <a:gd name="connsiteX140" fmla="*/ 215123 w 344315"/>
                <a:gd name="connsiteY140" fmla="*/ 409751 h 482423"/>
                <a:gd name="connsiteX141" fmla="*/ 210254 w 344315"/>
                <a:gd name="connsiteY141" fmla="*/ 414626 h 482423"/>
                <a:gd name="connsiteX142" fmla="*/ 205384 w 344315"/>
                <a:gd name="connsiteY142" fmla="*/ 412189 h 482423"/>
                <a:gd name="connsiteX143" fmla="*/ 202949 w 344315"/>
                <a:gd name="connsiteY143" fmla="*/ 417064 h 482423"/>
                <a:gd name="connsiteX144" fmla="*/ 206601 w 344315"/>
                <a:gd name="connsiteY144" fmla="*/ 418283 h 482423"/>
                <a:gd name="connsiteX145" fmla="*/ 199471 w 344315"/>
                <a:gd name="connsiteY145" fmla="*/ 424203 h 482423"/>
                <a:gd name="connsiteX146" fmla="*/ 189732 w 344315"/>
                <a:gd name="connsiteY146" fmla="*/ 401394 h 482423"/>
                <a:gd name="connsiteX147" fmla="*/ 188515 w 344315"/>
                <a:gd name="connsiteY147" fmla="*/ 401394 h 482423"/>
                <a:gd name="connsiteX148" fmla="*/ 187297 w 344315"/>
                <a:gd name="connsiteY148" fmla="*/ 409751 h 482423"/>
                <a:gd name="connsiteX149" fmla="*/ 195819 w 344315"/>
                <a:gd name="connsiteY149" fmla="*/ 425421 h 482423"/>
                <a:gd name="connsiteX150" fmla="*/ 190950 w 344315"/>
                <a:gd name="connsiteY150" fmla="*/ 429078 h 482423"/>
                <a:gd name="connsiteX151" fmla="*/ 184863 w 344315"/>
                <a:gd name="connsiteY151" fmla="*/ 397737 h 482423"/>
                <a:gd name="connsiteX152" fmla="*/ 193384 w 344315"/>
                <a:gd name="connsiteY152" fmla="*/ 378410 h 482423"/>
                <a:gd name="connsiteX153" fmla="*/ 182602 w 344315"/>
                <a:gd name="connsiteY153" fmla="*/ 358039 h 482423"/>
                <a:gd name="connsiteX154" fmla="*/ 186254 w 344315"/>
                <a:gd name="connsiteY154" fmla="*/ 330180 h 482423"/>
                <a:gd name="connsiteX155" fmla="*/ 177732 w 344315"/>
                <a:gd name="connsiteY155" fmla="*/ 321823 h 482423"/>
                <a:gd name="connsiteX156" fmla="*/ 182602 w 344315"/>
                <a:gd name="connsiteY156" fmla="*/ 347069 h 482423"/>
                <a:gd name="connsiteX157" fmla="*/ 178950 w 344315"/>
                <a:gd name="connsiteY157" fmla="*/ 358039 h 482423"/>
                <a:gd name="connsiteX158" fmla="*/ 180167 w 344315"/>
                <a:gd name="connsiteY158" fmla="*/ 365177 h 482423"/>
                <a:gd name="connsiteX159" fmla="*/ 187297 w 344315"/>
                <a:gd name="connsiteY159" fmla="*/ 388161 h 482423"/>
                <a:gd name="connsiteX160" fmla="*/ 178950 w 344315"/>
                <a:gd name="connsiteY160" fmla="*/ 412189 h 482423"/>
                <a:gd name="connsiteX161" fmla="*/ 186254 w 344315"/>
                <a:gd name="connsiteY161" fmla="*/ 430297 h 482423"/>
                <a:gd name="connsiteX162" fmla="*/ 181384 w 344315"/>
                <a:gd name="connsiteY162" fmla="*/ 432734 h 482423"/>
                <a:gd name="connsiteX163" fmla="*/ 174080 w 344315"/>
                <a:gd name="connsiteY163" fmla="*/ 398956 h 482423"/>
                <a:gd name="connsiteX164" fmla="*/ 182602 w 344315"/>
                <a:gd name="connsiteY164" fmla="*/ 375973 h 482423"/>
                <a:gd name="connsiteX165" fmla="*/ 174080 w 344315"/>
                <a:gd name="connsiteY165" fmla="*/ 359258 h 482423"/>
                <a:gd name="connsiteX166" fmla="*/ 174080 w 344315"/>
                <a:gd name="connsiteY166" fmla="*/ 358039 h 482423"/>
                <a:gd name="connsiteX167" fmla="*/ 177732 w 344315"/>
                <a:gd name="connsiteY167" fmla="*/ 327743 h 482423"/>
                <a:gd name="connsiteX168" fmla="*/ 170602 w 344315"/>
                <a:gd name="connsiteY168" fmla="*/ 319385 h 482423"/>
                <a:gd name="connsiteX169" fmla="*/ 175298 w 344315"/>
                <a:gd name="connsiteY169" fmla="*/ 343413 h 482423"/>
                <a:gd name="connsiteX170" fmla="*/ 169385 w 344315"/>
                <a:gd name="connsiteY170" fmla="*/ 358039 h 482423"/>
                <a:gd name="connsiteX171" fmla="*/ 170602 w 344315"/>
                <a:gd name="connsiteY171" fmla="*/ 366396 h 482423"/>
                <a:gd name="connsiteX172" fmla="*/ 177732 w 344315"/>
                <a:gd name="connsiteY172" fmla="*/ 386942 h 482423"/>
                <a:gd name="connsiteX173" fmla="*/ 168341 w 344315"/>
                <a:gd name="connsiteY173" fmla="*/ 409751 h 482423"/>
                <a:gd name="connsiteX174" fmla="*/ 175298 w 344315"/>
                <a:gd name="connsiteY174" fmla="*/ 433953 h 482423"/>
                <a:gd name="connsiteX175" fmla="*/ 169385 w 344315"/>
                <a:gd name="connsiteY175" fmla="*/ 435172 h 482423"/>
                <a:gd name="connsiteX176" fmla="*/ 163472 w 344315"/>
                <a:gd name="connsiteY176" fmla="*/ 408532 h 482423"/>
                <a:gd name="connsiteX177" fmla="*/ 174080 w 344315"/>
                <a:gd name="connsiteY177" fmla="*/ 380848 h 482423"/>
                <a:gd name="connsiteX178" fmla="*/ 164689 w 344315"/>
                <a:gd name="connsiteY178" fmla="*/ 363959 h 482423"/>
                <a:gd name="connsiteX179" fmla="*/ 154950 w 344315"/>
                <a:gd name="connsiteY179" fmla="*/ 363959 h 482423"/>
                <a:gd name="connsiteX180" fmla="*/ 146603 w 344315"/>
                <a:gd name="connsiteY180" fmla="*/ 365177 h 482423"/>
                <a:gd name="connsiteX181" fmla="*/ 139298 w 344315"/>
                <a:gd name="connsiteY181" fmla="*/ 385723 h 482423"/>
                <a:gd name="connsiteX182" fmla="*/ 149037 w 344315"/>
                <a:gd name="connsiteY182" fmla="*/ 408532 h 482423"/>
                <a:gd name="connsiteX183" fmla="*/ 142950 w 344315"/>
                <a:gd name="connsiteY183" fmla="*/ 435172 h 482423"/>
                <a:gd name="connsiteX184" fmla="*/ 135820 w 344315"/>
                <a:gd name="connsiteY184" fmla="*/ 432734 h 482423"/>
                <a:gd name="connsiteX185" fmla="*/ 142950 w 344315"/>
                <a:gd name="connsiteY185" fmla="*/ 400175 h 482423"/>
                <a:gd name="connsiteX186" fmla="*/ 133385 w 344315"/>
                <a:gd name="connsiteY186" fmla="*/ 379629 h 482423"/>
                <a:gd name="connsiteX187" fmla="*/ 141733 w 344315"/>
                <a:gd name="connsiteY187" fmla="*/ 358039 h 482423"/>
                <a:gd name="connsiteX188" fmla="*/ 141733 w 344315"/>
                <a:gd name="connsiteY188" fmla="*/ 356820 h 482423"/>
                <a:gd name="connsiteX189" fmla="*/ 136103 w 344315"/>
                <a:gd name="connsiteY189" fmla="*/ 342738 h 482423"/>
                <a:gd name="connsiteX190" fmla="*/ 135853 w 344315"/>
                <a:gd name="connsiteY190" fmla="*/ 329499 h 482423"/>
                <a:gd name="connsiteX191" fmla="*/ 140516 w 344315"/>
                <a:gd name="connsiteY191" fmla="*/ 319385 h 482423"/>
                <a:gd name="connsiteX192" fmla="*/ 135820 w 344315"/>
                <a:gd name="connsiteY192" fmla="*/ 327743 h 482423"/>
                <a:gd name="connsiteX193" fmla="*/ 135853 w 344315"/>
                <a:gd name="connsiteY193" fmla="*/ 329499 h 482423"/>
                <a:gd name="connsiteX194" fmla="*/ 132168 w 344315"/>
                <a:gd name="connsiteY194" fmla="*/ 337493 h 482423"/>
                <a:gd name="connsiteX195" fmla="*/ 138255 w 344315"/>
                <a:gd name="connsiteY195" fmla="*/ 358039 h 482423"/>
                <a:gd name="connsiteX196" fmla="*/ 135820 w 344315"/>
                <a:gd name="connsiteY196" fmla="*/ 367615 h 482423"/>
                <a:gd name="connsiteX197" fmla="*/ 128516 w 344315"/>
                <a:gd name="connsiteY197" fmla="*/ 385723 h 482423"/>
                <a:gd name="connsiteX198" fmla="*/ 139298 w 344315"/>
                <a:gd name="connsiteY198" fmla="*/ 406095 h 482423"/>
                <a:gd name="connsiteX199" fmla="*/ 130951 w 344315"/>
                <a:gd name="connsiteY199" fmla="*/ 432734 h 482423"/>
                <a:gd name="connsiteX200" fmla="*/ 126081 w 344315"/>
                <a:gd name="connsiteY200" fmla="*/ 431516 h 482423"/>
                <a:gd name="connsiteX201" fmla="*/ 134603 w 344315"/>
                <a:gd name="connsiteY201" fmla="*/ 407488 h 482423"/>
                <a:gd name="connsiteX202" fmla="*/ 122429 w 344315"/>
                <a:gd name="connsiteY202" fmla="*/ 382067 h 482423"/>
                <a:gd name="connsiteX203" fmla="*/ 133385 w 344315"/>
                <a:gd name="connsiteY203" fmla="*/ 362740 h 482423"/>
                <a:gd name="connsiteX204" fmla="*/ 133385 w 344315"/>
                <a:gd name="connsiteY204" fmla="*/ 358039 h 482423"/>
                <a:gd name="connsiteX205" fmla="*/ 127299 w 344315"/>
                <a:gd name="connsiteY205" fmla="*/ 337493 h 482423"/>
                <a:gd name="connsiteX206" fmla="*/ 133385 w 344315"/>
                <a:gd name="connsiteY206" fmla="*/ 321823 h 482423"/>
                <a:gd name="connsiteX207" fmla="*/ 124864 w 344315"/>
                <a:gd name="connsiteY207" fmla="*/ 335055 h 482423"/>
                <a:gd name="connsiteX208" fmla="*/ 128516 w 344315"/>
                <a:gd name="connsiteY208" fmla="*/ 358039 h 482423"/>
                <a:gd name="connsiteX209" fmla="*/ 124864 w 344315"/>
                <a:gd name="connsiteY209" fmla="*/ 368834 h 482423"/>
                <a:gd name="connsiteX210" fmla="*/ 120168 w 344315"/>
                <a:gd name="connsiteY210" fmla="*/ 386942 h 482423"/>
                <a:gd name="connsiteX211" fmla="*/ 128516 w 344315"/>
                <a:gd name="connsiteY211" fmla="*/ 410970 h 482423"/>
                <a:gd name="connsiteX212" fmla="*/ 121212 w 344315"/>
                <a:gd name="connsiteY212" fmla="*/ 429078 h 482423"/>
                <a:gd name="connsiteX213" fmla="*/ 116516 w 344315"/>
                <a:gd name="connsiteY213" fmla="*/ 426640 h 482423"/>
                <a:gd name="connsiteX214" fmla="*/ 122429 w 344315"/>
                <a:gd name="connsiteY214" fmla="*/ 401394 h 482423"/>
                <a:gd name="connsiteX215" fmla="*/ 121212 w 344315"/>
                <a:gd name="connsiteY215" fmla="*/ 408532 h 482423"/>
                <a:gd name="connsiteX216" fmla="*/ 112864 w 344315"/>
                <a:gd name="connsiteY216" fmla="*/ 424203 h 482423"/>
                <a:gd name="connsiteX217" fmla="*/ 104516 w 344315"/>
                <a:gd name="connsiteY217" fmla="*/ 418283 h 482423"/>
                <a:gd name="connsiteX218" fmla="*/ 107995 w 344315"/>
                <a:gd name="connsiteY218" fmla="*/ 415845 h 482423"/>
                <a:gd name="connsiteX219" fmla="*/ 105560 w 344315"/>
                <a:gd name="connsiteY219" fmla="*/ 413407 h 482423"/>
                <a:gd name="connsiteX220" fmla="*/ 100864 w 344315"/>
                <a:gd name="connsiteY220" fmla="*/ 414626 h 482423"/>
                <a:gd name="connsiteX221" fmla="*/ 95995 w 344315"/>
                <a:gd name="connsiteY221" fmla="*/ 410970 h 482423"/>
                <a:gd name="connsiteX222" fmla="*/ 102082 w 344315"/>
                <a:gd name="connsiteY222" fmla="*/ 405050 h 482423"/>
                <a:gd name="connsiteX223" fmla="*/ 93560 w 344315"/>
                <a:gd name="connsiteY223" fmla="*/ 406095 h 482423"/>
                <a:gd name="connsiteX224" fmla="*/ 89908 w 344315"/>
                <a:gd name="connsiteY224" fmla="*/ 402612 h 482423"/>
                <a:gd name="connsiteX225" fmla="*/ 99647 w 344315"/>
                <a:gd name="connsiteY225" fmla="*/ 398956 h 482423"/>
                <a:gd name="connsiteX226" fmla="*/ 102082 w 344315"/>
                <a:gd name="connsiteY226" fmla="*/ 403831 h 482423"/>
                <a:gd name="connsiteX227" fmla="*/ 117733 w 344315"/>
                <a:gd name="connsiteY227" fmla="*/ 395299 h 482423"/>
                <a:gd name="connsiteX228" fmla="*/ 115299 w 344315"/>
                <a:gd name="connsiteY228" fmla="*/ 375973 h 482423"/>
                <a:gd name="connsiteX229" fmla="*/ 123646 w 344315"/>
                <a:gd name="connsiteY229" fmla="*/ 358039 h 482423"/>
                <a:gd name="connsiteX230" fmla="*/ 123646 w 344315"/>
                <a:gd name="connsiteY230" fmla="*/ 353164 h 482423"/>
                <a:gd name="connsiteX231" fmla="*/ 124864 w 344315"/>
                <a:gd name="connsiteY231" fmla="*/ 325479 h 482423"/>
                <a:gd name="connsiteX232" fmla="*/ 118951 w 344315"/>
                <a:gd name="connsiteY232" fmla="*/ 333837 h 482423"/>
                <a:gd name="connsiteX233" fmla="*/ 120168 w 344315"/>
                <a:gd name="connsiteY233" fmla="*/ 358039 h 482423"/>
                <a:gd name="connsiteX234" fmla="*/ 118951 w 344315"/>
                <a:gd name="connsiteY234" fmla="*/ 362740 h 482423"/>
                <a:gd name="connsiteX235" fmla="*/ 109212 w 344315"/>
                <a:gd name="connsiteY235" fmla="*/ 383286 h 482423"/>
                <a:gd name="connsiteX236" fmla="*/ 97212 w 344315"/>
                <a:gd name="connsiteY236" fmla="*/ 388161 h 482423"/>
                <a:gd name="connsiteX237" fmla="*/ 98429 w 344315"/>
                <a:gd name="connsiteY237" fmla="*/ 392862 h 482423"/>
                <a:gd name="connsiteX238" fmla="*/ 87647 w 344315"/>
                <a:gd name="connsiteY238" fmla="*/ 397737 h 482423"/>
                <a:gd name="connsiteX239" fmla="*/ 83995 w 344315"/>
                <a:gd name="connsiteY239" fmla="*/ 392862 h 482423"/>
                <a:gd name="connsiteX240" fmla="*/ 95995 w 344315"/>
                <a:gd name="connsiteY240" fmla="*/ 386942 h 482423"/>
                <a:gd name="connsiteX241" fmla="*/ 95995 w 344315"/>
                <a:gd name="connsiteY241" fmla="*/ 383286 h 482423"/>
                <a:gd name="connsiteX242" fmla="*/ 79126 w 344315"/>
                <a:gd name="connsiteY242" fmla="*/ 382067 h 482423"/>
                <a:gd name="connsiteX243" fmla="*/ 94777 w 344315"/>
                <a:gd name="connsiteY243" fmla="*/ 375973 h 482423"/>
                <a:gd name="connsiteX244" fmla="*/ 94777 w 344315"/>
                <a:gd name="connsiteY244" fmla="*/ 371272 h 482423"/>
                <a:gd name="connsiteX245" fmla="*/ 77908 w 344315"/>
                <a:gd name="connsiteY245" fmla="*/ 377191 h 482423"/>
                <a:gd name="connsiteX246" fmla="*/ 75473 w 344315"/>
                <a:gd name="connsiteY246" fmla="*/ 371272 h 482423"/>
                <a:gd name="connsiteX247" fmla="*/ 95995 w 344315"/>
                <a:gd name="connsiteY247" fmla="*/ 363959 h 482423"/>
                <a:gd name="connsiteX248" fmla="*/ 97212 w 344315"/>
                <a:gd name="connsiteY248" fmla="*/ 359258 h 482423"/>
                <a:gd name="connsiteX249" fmla="*/ 74256 w 344315"/>
                <a:gd name="connsiteY249" fmla="*/ 363959 h 482423"/>
                <a:gd name="connsiteX250" fmla="*/ 74256 w 344315"/>
                <a:gd name="connsiteY250" fmla="*/ 358039 h 482423"/>
                <a:gd name="connsiteX251" fmla="*/ 74256 w 344315"/>
                <a:gd name="connsiteY251" fmla="*/ 356820 h 482423"/>
                <a:gd name="connsiteX252" fmla="*/ 94777 w 344315"/>
                <a:gd name="connsiteY252" fmla="*/ 351945 h 482423"/>
                <a:gd name="connsiteX253" fmla="*/ 100864 w 344315"/>
                <a:gd name="connsiteY253" fmla="*/ 350726 h 482423"/>
                <a:gd name="connsiteX254" fmla="*/ 100864 w 344315"/>
                <a:gd name="connsiteY254" fmla="*/ 345851 h 482423"/>
                <a:gd name="connsiteX255" fmla="*/ 74256 w 344315"/>
                <a:gd name="connsiteY255" fmla="*/ 350726 h 482423"/>
                <a:gd name="connsiteX256" fmla="*/ 74256 w 344315"/>
                <a:gd name="connsiteY256" fmla="*/ 349507 h 482423"/>
                <a:gd name="connsiteX257" fmla="*/ 117733 w 344315"/>
                <a:gd name="connsiteY257" fmla="*/ 280731 h 482423"/>
                <a:gd name="connsiteX258" fmla="*/ 154950 w 344315"/>
                <a:gd name="connsiteY258" fmla="*/ 272374 h 482423"/>
                <a:gd name="connsiteX259" fmla="*/ 155837 w 344315"/>
                <a:gd name="connsiteY259" fmla="*/ 266406 h 482423"/>
                <a:gd name="connsiteX260" fmla="*/ 69487 w 344315"/>
                <a:gd name="connsiteY260" fmla="*/ 354382 h 482423"/>
                <a:gd name="connsiteX261" fmla="*/ 155837 w 344315"/>
                <a:gd name="connsiteY261" fmla="*/ 442184 h 482423"/>
                <a:gd name="connsiteX262" fmla="*/ 242186 w 344315"/>
                <a:gd name="connsiteY262" fmla="*/ 354382 h 482423"/>
                <a:gd name="connsiteX263" fmla="*/ 155837 w 344315"/>
                <a:gd name="connsiteY263" fmla="*/ 266406 h 482423"/>
                <a:gd name="connsiteX264" fmla="*/ 38276 w 344315"/>
                <a:gd name="connsiteY264" fmla="*/ 253192 h 482423"/>
                <a:gd name="connsiteX265" fmla="*/ 256578 w 344315"/>
                <a:gd name="connsiteY265" fmla="*/ 253192 h 482423"/>
                <a:gd name="connsiteX266" fmla="*/ 272183 w 344315"/>
                <a:gd name="connsiteY266" fmla="*/ 253192 h 482423"/>
                <a:gd name="connsiteX267" fmla="*/ 289002 w 344315"/>
                <a:gd name="connsiteY267" fmla="*/ 253192 h 482423"/>
                <a:gd name="connsiteX268" fmla="*/ 344315 w 344315"/>
                <a:gd name="connsiteY268" fmla="*/ 308655 h 482423"/>
                <a:gd name="connsiteX269" fmla="*/ 344315 w 344315"/>
                <a:gd name="connsiteY269" fmla="*/ 320652 h 482423"/>
                <a:gd name="connsiteX270" fmla="*/ 289002 w 344315"/>
                <a:gd name="connsiteY270" fmla="*/ 375941 h 482423"/>
                <a:gd name="connsiteX271" fmla="*/ 272183 w 344315"/>
                <a:gd name="connsiteY271" fmla="*/ 375941 h 482423"/>
                <a:gd name="connsiteX272" fmla="*/ 272183 w 344315"/>
                <a:gd name="connsiteY272" fmla="*/ 402543 h 482423"/>
                <a:gd name="connsiteX273" fmla="*/ 256578 w 344315"/>
                <a:gd name="connsiteY273" fmla="*/ 439750 h 482423"/>
                <a:gd name="connsiteX274" fmla="*/ 219298 w 344315"/>
                <a:gd name="connsiteY274" fmla="*/ 455572 h 482423"/>
                <a:gd name="connsiteX275" fmla="*/ 155837 w 344315"/>
                <a:gd name="connsiteY275" fmla="*/ 455572 h 482423"/>
                <a:gd name="connsiteX276" fmla="*/ 92201 w 344315"/>
                <a:gd name="connsiteY276" fmla="*/ 455572 h 482423"/>
                <a:gd name="connsiteX277" fmla="*/ 53881 w 344315"/>
                <a:gd name="connsiteY277" fmla="*/ 439750 h 482423"/>
                <a:gd name="connsiteX278" fmla="*/ 38276 w 344315"/>
                <a:gd name="connsiteY278" fmla="*/ 402543 h 482423"/>
                <a:gd name="connsiteX279" fmla="*/ 38276 w 344315"/>
                <a:gd name="connsiteY279" fmla="*/ 253192 h 482423"/>
                <a:gd name="connsiteX280" fmla="*/ 156551 w 344315"/>
                <a:gd name="connsiteY280" fmla="*/ 190594 h 482423"/>
                <a:gd name="connsiteX281" fmla="*/ 176844 w 344315"/>
                <a:gd name="connsiteY281" fmla="*/ 211151 h 482423"/>
                <a:gd name="connsiteX282" fmla="*/ 156551 w 344315"/>
                <a:gd name="connsiteY282" fmla="*/ 231535 h 482423"/>
                <a:gd name="connsiteX283" fmla="*/ 136257 w 344315"/>
                <a:gd name="connsiteY283" fmla="*/ 211151 h 482423"/>
                <a:gd name="connsiteX284" fmla="*/ 156551 w 344315"/>
                <a:gd name="connsiteY284" fmla="*/ 190594 h 482423"/>
                <a:gd name="connsiteX285" fmla="*/ 156551 w 344315"/>
                <a:gd name="connsiteY285" fmla="*/ 130314 h 482423"/>
                <a:gd name="connsiteX286" fmla="*/ 197311 w 344315"/>
                <a:gd name="connsiteY286" fmla="*/ 139896 h 482423"/>
                <a:gd name="connsiteX287" fmla="*/ 198525 w 344315"/>
                <a:gd name="connsiteY287" fmla="*/ 145994 h 482423"/>
                <a:gd name="connsiteX288" fmla="*/ 181701 w 344315"/>
                <a:gd name="connsiteY288" fmla="*/ 173695 h 482423"/>
                <a:gd name="connsiteX289" fmla="*/ 175630 w 344315"/>
                <a:gd name="connsiteY289" fmla="*/ 174914 h 482423"/>
                <a:gd name="connsiteX290" fmla="*/ 156551 w 344315"/>
                <a:gd name="connsiteY290" fmla="*/ 171255 h 482423"/>
                <a:gd name="connsiteX291" fmla="*/ 137298 w 344315"/>
                <a:gd name="connsiteY291" fmla="*/ 174914 h 482423"/>
                <a:gd name="connsiteX292" fmla="*/ 131400 w 344315"/>
                <a:gd name="connsiteY292" fmla="*/ 173695 h 482423"/>
                <a:gd name="connsiteX293" fmla="*/ 114576 w 344315"/>
                <a:gd name="connsiteY293" fmla="*/ 145994 h 482423"/>
                <a:gd name="connsiteX294" fmla="*/ 115790 w 344315"/>
                <a:gd name="connsiteY294" fmla="*/ 139896 h 482423"/>
                <a:gd name="connsiteX295" fmla="*/ 156551 w 344315"/>
                <a:gd name="connsiteY295" fmla="*/ 130314 h 482423"/>
                <a:gd name="connsiteX296" fmla="*/ 156551 w 344315"/>
                <a:gd name="connsiteY296" fmla="*/ 65157 h 482423"/>
                <a:gd name="connsiteX297" fmla="*/ 232174 w 344315"/>
                <a:gd name="connsiteY297" fmla="*/ 84495 h 482423"/>
                <a:gd name="connsiteX298" fmla="*/ 233389 w 344315"/>
                <a:gd name="connsiteY298" fmla="*/ 91638 h 482423"/>
                <a:gd name="connsiteX299" fmla="*/ 227318 w 344315"/>
                <a:gd name="connsiteY299" fmla="*/ 100175 h 482423"/>
                <a:gd name="connsiteX300" fmla="*/ 216564 w 344315"/>
                <a:gd name="connsiteY300" fmla="*/ 118293 h 482423"/>
                <a:gd name="connsiteX301" fmla="*/ 209279 w 344315"/>
                <a:gd name="connsiteY301" fmla="*/ 120558 h 482423"/>
                <a:gd name="connsiteX302" fmla="*/ 156551 w 344315"/>
                <a:gd name="connsiteY302" fmla="*/ 106098 h 482423"/>
                <a:gd name="connsiteX303" fmla="*/ 102608 w 344315"/>
                <a:gd name="connsiteY303" fmla="*/ 120558 h 482423"/>
                <a:gd name="connsiteX304" fmla="*/ 96537 w 344315"/>
                <a:gd name="connsiteY304" fmla="*/ 118293 h 482423"/>
                <a:gd name="connsiteX305" fmla="*/ 84569 w 344315"/>
                <a:gd name="connsiteY305" fmla="*/ 100175 h 482423"/>
                <a:gd name="connsiteX306" fmla="*/ 79712 w 344315"/>
                <a:gd name="connsiteY306" fmla="*/ 91638 h 482423"/>
                <a:gd name="connsiteX307" fmla="*/ 80927 w 344315"/>
                <a:gd name="connsiteY307" fmla="*/ 84495 h 482423"/>
                <a:gd name="connsiteX308" fmla="*/ 156551 w 344315"/>
                <a:gd name="connsiteY308" fmla="*/ 65157 h 482423"/>
                <a:gd name="connsiteX309" fmla="*/ 156551 w 344315"/>
                <a:gd name="connsiteY309" fmla="*/ 0 h 482423"/>
                <a:gd name="connsiteX310" fmla="*/ 265824 w 344315"/>
                <a:gd name="connsiteY310" fmla="*/ 30139 h 482423"/>
                <a:gd name="connsiteX311" fmla="*/ 268252 w 344315"/>
                <a:gd name="connsiteY311" fmla="*/ 36237 h 482423"/>
                <a:gd name="connsiteX312" fmla="*/ 250213 w 344315"/>
                <a:gd name="connsiteY312" fmla="*/ 63938 h 482423"/>
                <a:gd name="connsiteX313" fmla="*/ 244142 w 344315"/>
                <a:gd name="connsiteY313" fmla="*/ 65157 h 482423"/>
                <a:gd name="connsiteX314" fmla="*/ 156551 w 344315"/>
                <a:gd name="connsiteY314" fmla="*/ 42160 h 482423"/>
                <a:gd name="connsiteX315" fmla="*/ 68959 w 344315"/>
                <a:gd name="connsiteY315" fmla="*/ 65157 h 482423"/>
                <a:gd name="connsiteX316" fmla="*/ 61674 w 344315"/>
                <a:gd name="connsiteY316" fmla="*/ 63938 h 482423"/>
                <a:gd name="connsiteX317" fmla="*/ 44849 w 344315"/>
                <a:gd name="connsiteY317" fmla="*/ 36237 h 482423"/>
                <a:gd name="connsiteX318" fmla="*/ 46063 w 344315"/>
                <a:gd name="connsiteY318" fmla="*/ 30139 h 482423"/>
                <a:gd name="connsiteX319" fmla="*/ 156551 w 344315"/>
                <a:gd name="connsiteY319" fmla="*/ 0 h 48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344315" h="482423">
                  <a:moveTo>
                    <a:pt x="0" y="466488"/>
                  </a:moveTo>
                  <a:cubicBezTo>
                    <a:pt x="312163" y="466488"/>
                    <a:pt x="312163" y="466488"/>
                    <a:pt x="312163" y="466488"/>
                  </a:cubicBezTo>
                  <a:cubicBezTo>
                    <a:pt x="312163" y="474987"/>
                    <a:pt x="304879" y="482423"/>
                    <a:pt x="296555" y="482423"/>
                  </a:cubicBezTo>
                  <a:cubicBezTo>
                    <a:pt x="15608" y="482423"/>
                    <a:pt x="15608" y="482423"/>
                    <a:pt x="15608" y="482423"/>
                  </a:cubicBezTo>
                  <a:cubicBezTo>
                    <a:pt x="7110" y="482423"/>
                    <a:pt x="0" y="474987"/>
                    <a:pt x="0" y="466488"/>
                  </a:cubicBezTo>
                  <a:close/>
                  <a:moveTo>
                    <a:pt x="215123" y="398956"/>
                  </a:moveTo>
                  <a:cubicBezTo>
                    <a:pt x="222253" y="401394"/>
                    <a:pt x="222253" y="401394"/>
                    <a:pt x="222253" y="401394"/>
                  </a:cubicBezTo>
                  <a:cubicBezTo>
                    <a:pt x="221036" y="403831"/>
                    <a:pt x="219819" y="405050"/>
                    <a:pt x="218601" y="406095"/>
                  </a:cubicBezTo>
                  <a:cubicBezTo>
                    <a:pt x="216340" y="405050"/>
                    <a:pt x="213906" y="403831"/>
                    <a:pt x="210254" y="403831"/>
                  </a:cubicBezTo>
                  <a:cubicBezTo>
                    <a:pt x="211471" y="401394"/>
                    <a:pt x="210254" y="395299"/>
                    <a:pt x="215123" y="398956"/>
                  </a:cubicBezTo>
                  <a:close/>
                  <a:moveTo>
                    <a:pt x="149037" y="348288"/>
                  </a:moveTo>
                  <a:cubicBezTo>
                    <a:pt x="153907" y="349507"/>
                    <a:pt x="158602" y="348288"/>
                    <a:pt x="162254" y="349507"/>
                  </a:cubicBezTo>
                  <a:cubicBezTo>
                    <a:pt x="161037" y="351945"/>
                    <a:pt x="158602" y="354382"/>
                    <a:pt x="156168" y="354382"/>
                  </a:cubicBezTo>
                  <a:cubicBezTo>
                    <a:pt x="152689" y="354382"/>
                    <a:pt x="151472" y="351945"/>
                    <a:pt x="149037" y="349507"/>
                  </a:cubicBezTo>
                  <a:cubicBezTo>
                    <a:pt x="149037" y="349507"/>
                    <a:pt x="149037" y="349507"/>
                    <a:pt x="149037" y="348288"/>
                  </a:cubicBezTo>
                  <a:close/>
                  <a:moveTo>
                    <a:pt x="156168" y="342368"/>
                  </a:moveTo>
                  <a:cubicBezTo>
                    <a:pt x="157385" y="342368"/>
                    <a:pt x="158602" y="343413"/>
                    <a:pt x="159820" y="343413"/>
                  </a:cubicBezTo>
                  <a:cubicBezTo>
                    <a:pt x="158602" y="345851"/>
                    <a:pt x="154950" y="344806"/>
                    <a:pt x="152689" y="344806"/>
                  </a:cubicBezTo>
                  <a:cubicBezTo>
                    <a:pt x="152689" y="344806"/>
                    <a:pt x="152689" y="344806"/>
                    <a:pt x="152689" y="343413"/>
                  </a:cubicBezTo>
                  <a:cubicBezTo>
                    <a:pt x="153907" y="343413"/>
                    <a:pt x="154950" y="342368"/>
                    <a:pt x="156168" y="342368"/>
                  </a:cubicBezTo>
                  <a:close/>
                  <a:moveTo>
                    <a:pt x="165907" y="330180"/>
                  </a:moveTo>
                  <a:cubicBezTo>
                    <a:pt x="164689" y="331399"/>
                    <a:pt x="161037" y="330180"/>
                    <a:pt x="162254" y="333837"/>
                  </a:cubicBezTo>
                  <a:cubicBezTo>
                    <a:pt x="164689" y="331399"/>
                    <a:pt x="168341" y="332618"/>
                    <a:pt x="170602" y="333837"/>
                  </a:cubicBezTo>
                  <a:cubicBezTo>
                    <a:pt x="171819" y="333837"/>
                    <a:pt x="171819" y="332618"/>
                    <a:pt x="171819" y="331399"/>
                  </a:cubicBezTo>
                  <a:cubicBezTo>
                    <a:pt x="170602" y="330180"/>
                    <a:pt x="168341" y="330180"/>
                    <a:pt x="167124" y="330180"/>
                  </a:cubicBezTo>
                  <a:cubicBezTo>
                    <a:pt x="167124" y="330180"/>
                    <a:pt x="167124" y="330180"/>
                    <a:pt x="165907" y="330180"/>
                  </a:cubicBezTo>
                  <a:close/>
                  <a:moveTo>
                    <a:pt x="141733" y="330180"/>
                  </a:moveTo>
                  <a:cubicBezTo>
                    <a:pt x="140516" y="330180"/>
                    <a:pt x="140516" y="331399"/>
                    <a:pt x="140516" y="332618"/>
                  </a:cubicBezTo>
                  <a:cubicBezTo>
                    <a:pt x="140516" y="332618"/>
                    <a:pt x="140516" y="335055"/>
                    <a:pt x="141733" y="333837"/>
                  </a:cubicBezTo>
                  <a:cubicBezTo>
                    <a:pt x="144168" y="331399"/>
                    <a:pt x="147820" y="333837"/>
                    <a:pt x="149037" y="333837"/>
                  </a:cubicBezTo>
                  <a:cubicBezTo>
                    <a:pt x="149037" y="332618"/>
                    <a:pt x="149037" y="332618"/>
                    <a:pt x="149037" y="332618"/>
                  </a:cubicBezTo>
                  <a:cubicBezTo>
                    <a:pt x="147820" y="331399"/>
                    <a:pt x="145385" y="330180"/>
                    <a:pt x="142950" y="330180"/>
                  </a:cubicBezTo>
                  <a:close/>
                  <a:moveTo>
                    <a:pt x="154950" y="318166"/>
                  </a:moveTo>
                  <a:cubicBezTo>
                    <a:pt x="150255" y="318166"/>
                    <a:pt x="145385" y="319385"/>
                    <a:pt x="141733" y="323042"/>
                  </a:cubicBezTo>
                  <a:cubicBezTo>
                    <a:pt x="141733" y="324260"/>
                    <a:pt x="140516" y="326698"/>
                    <a:pt x="141733" y="326698"/>
                  </a:cubicBezTo>
                  <a:cubicBezTo>
                    <a:pt x="145385" y="326698"/>
                    <a:pt x="150255" y="326698"/>
                    <a:pt x="152689" y="330180"/>
                  </a:cubicBezTo>
                  <a:cubicBezTo>
                    <a:pt x="152689" y="332618"/>
                    <a:pt x="154950" y="336274"/>
                    <a:pt x="151472" y="338712"/>
                  </a:cubicBezTo>
                  <a:cubicBezTo>
                    <a:pt x="149037" y="336274"/>
                    <a:pt x="145385" y="338712"/>
                    <a:pt x="142950" y="337493"/>
                  </a:cubicBezTo>
                  <a:cubicBezTo>
                    <a:pt x="141733" y="336274"/>
                    <a:pt x="140516" y="337493"/>
                    <a:pt x="139298" y="338712"/>
                  </a:cubicBezTo>
                  <a:cubicBezTo>
                    <a:pt x="139298" y="345851"/>
                    <a:pt x="142950" y="354382"/>
                    <a:pt x="150255" y="359258"/>
                  </a:cubicBezTo>
                  <a:cubicBezTo>
                    <a:pt x="152689" y="360302"/>
                    <a:pt x="157385" y="361521"/>
                    <a:pt x="159820" y="359258"/>
                  </a:cubicBezTo>
                  <a:cubicBezTo>
                    <a:pt x="167124" y="355601"/>
                    <a:pt x="170602" y="348288"/>
                    <a:pt x="171819" y="341150"/>
                  </a:cubicBezTo>
                  <a:cubicBezTo>
                    <a:pt x="171819" y="339931"/>
                    <a:pt x="171819" y="337493"/>
                    <a:pt x="169385" y="337493"/>
                  </a:cubicBezTo>
                  <a:cubicBezTo>
                    <a:pt x="167124" y="338712"/>
                    <a:pt x="164689" y="337493"/>
                    <a:pt x="162254" y="337493"/>
                  </a:cubicBezTo>
                  <a:cubicBezTo>
                    <a:pt x="161037" y="337493"/>
                    <a:pt x="161037" y="339931"/>
                    <a:pt x="158602" y="339931"/>
                  </a:cubicBezTo>
                  <a:cubicBezTo>
                    <a:pt x="158602" y="338712"/>
                    <a:pt x="158602" y="338712"/>
                    <a:pt x="158602" y="338712"/>
                  </a:cubicBezTo>
                  <a:cubicBezTo>
                    <a:pt x="157385" y="336274"/>
                    <a:pt x="157385" y="331399"/>
                    <a:pt x="159820" y="328961"/>
                  </a:cubicBezTo>
                  <a:cubicBezTo>
                    <a:pt x="163472" y="326698"/>
                    <a:pt x="168341" y="326698"/>
                    <a:pt x="171819" y="327743"/>
                  </a:cubicBezTo>
                  <a:cubicBezTo>
                    <a:pt x="171819" y="326698"/>
                    <a:pt x="170602" y="325479"/>
                    <a:pt x="170602" y="324260"/>
                  </a:cubicBezTo>
                  <a:cubicBezTo>
                    <a:pt x="169385" y="320604"/>
                    <a:pt x="164689" y="319385"/>
                    <a:pt x="161037" y="318166"/>
                  </a:cubicBezTo>
                  <a:cubicBezTo>
                    <a:pt x="159820" y="318166"/>
                    <a:pt x="157385" y="318166"/>
                    <a:pt x="156168" y="318166"/>
                  </a:cubicBezTo>
                  <a:close/>
                  <a:moveTo>
                    <a:pt x="221036" y="311028"/>
                  </a:moveTo>
                  <a:cubicBezTo>
                    <a:pt x="217558" y="312072"/>
                    <a:pt x="215123" y="315729"/>
                    <a:pt x="212688" y="319385"/>
                  </a:cubicBezTo>
                  <a:cubicBezTo>
                    <a:pt x="212688" y="321823"/>
                    <a:pt x="211471" y="324260"/>
                    <a:pt x="211471" y="326698"/>
                  </a:cubicBezTo>
                  <a:cubicBezTo>
                    <a:pt x="206601" y="324260"/>
                    <a:pt x="201906" y="321823"/>
                    <a:pt x="195819" y="321823"/>
                  </a:cubicBezTo>
                  <a:cubicBezTo>
                    <a:pt x="194602" y="323042"/>
                    <a:pt x="190950" y="323042"/>
                    <a:pt x="190950" y="324260"/>
                  </a:cubicBezTo>
                  <a:cubicBezTo>
                    <a:pt x="197036" y="327743"/>
                    <a:pt x="202949" y="333837"/>
                    <a:pt x="206601" y="339931"/>
                  </a:cubicBezTo>
                  <a:cubicBezTo>
                    <a:pt x="209036" y="338712"/>
                    <a:pt x="212688" y="339931"/>
                    <a:pt x="215123" y="339931"/>
                  </a:cubicBezTo>
                  <a:cubicBezTo>
                    <a:pt x="221036" y="341150"/>
                    <a:pt x="227123" y="348288"/>
                    <a:pt x="234427" y="343413"/>
                  </a:cubicBezTo>
                  <a:cubicBezTo>
                    <a:pt x="228340" y="333837"/>
                    <a:pt x="219819" y="325479"/>
                    <a:pt x="222253" y="313291"/>
                  </a:cubicBezTo>
                  <a:cubicBezTo>
                    <a:pt x="222253" y="312072"/>
                    <a:pt x="222253" y="311028"/>
                    <a:pt x="221036" y="311028"/>
                  </a:cubicBezTo>
                  <a:close/>
                  <a:moveTo>
                    <a:pt x="89908" y="311028"/>
                  </a:moveTo>
                  <a:cubicBezTo>
                    <a:pt x="92343" y="324260"/>
                    <a:pt x="83995" y="333837"/>
                    <a:pt x="77908" y="343413"/>
                  </a:cubicBezTo>
                  <a:cubicBezTo>
                    <a:pt x="79126" y="345851"/>
                    <a:pt x="82778" y="345851"/>
                    <a:pt x="85212" y="344806"/>
                  </a:cubicBezTo>
                  <a:cubicBezTo>
                    <a:pt x="91125" y="342368"/>
                    <a:pt x="98429" y="337493"/>
                    <a:pt x="105560" y="339931"/>
                  </a:cubicBezTo>
                  <a:cubicBezTo>
                    <a:pt x="107995" y="335055"/>
                    <a:pt x="111647" y="331399"/>
                    <a:pt x="115299" y="328961"/>
                  </a:cubicBezTo>
                  <a:cubicBezTo>
                    <a:pt x="116516" y="326698"/>
                    <a:pt x="120168" y="325479"/>
                    <a:pt x="121212" y="324260"/>
                  </a:cubicBezTo>
                  <a:cubicBezTo>
                    <a:pt x="114081" y="319385"/>
                    <a:pt x="106777" y="324260"/>
                    <a:pt x="100864" y="326698"/>
                  </a:cubicBezTo>
                  <a:cubicBezTo>
                    <a:pt x="99647" y="320604"/>
                    <a:pt x="97212" y="315729"/>
                    <a:pt x="92343" y="312072"/>
                  </a:cubicBezTo>
                  <a:cubicBezTo>
                    <a:pt x="92343" y="311028"/>
                    <a:pt x="91125" y="311028"/>
                    <a:pt x="91125" y="311028"/>
                  </a:cubicBezTo>
                  <a:close/>
                  <a:moveTo>
                    <a:pt x="154950" y="301277"/>
                  </a:moveTo>
                  <a:cubicBezTo>
                    <a:pt x="158602" y="302496"/>
                    <a:pt x="161037" y="304933"/>
                    <a:pt x="163472" y="307371"/>
                  </a:cubicBezTo>
                  <a:cubicBezTo>
                    <a:pt x="158602" y="307371"/>
                    <a:pt x="153907" y="308590"/>
                    <a:pt x="149037" y="308590"/>
                  </a:cubicBezTo>
                  <a:cubicBezTo>
                    <a:pt x="149037" y="307371"/>
                    <a:pt x="147820" y="307371"/>
                    <a:pt x="149037" y="306152"/>
                  </a:cubicBezTo>
                  <a:cubicBezTo>
                    <a:pt x="154950" y="301277"/>
                    <a:pt x="154950" y="301277"/>
                    <a:pt x="154950" y="301277"/>
                  </a:cubicBezTo>
                  <a:close/>
                  <a:moveTo>
                    <a:pt x="272183" y="285705"/>
                  </a:moveTo>
                  <a:cubicBezTo>
                    <a:pt x="272183" y="285705"/>
                    <a:pt x="272183" y="285705"/>
                    <a:pt x="272183" y="342385"/>
                  </a:cubicBezTo>
                  <a:cubicBezTo>
                    <a:pt x="272183" y="342385"/>
                    <a:pt x="272183" y="342385"/>
                    <a:pt x="289002" y="342385"/>
                  </a:cubicBezTo>
                  <a:cubicBezTo>
                    <a:pt x="300966" y="342385"/>
                    <a:pt x="310676" y="332649"/>
                    <a:pt x="310676" y="320652"/>
                  </a:cubicBezTo>
                  <a:lnTo>
                    <a:pt x="310676" y="308655"/>
                  </a:lnTo>
                  <a:cubicBezTo>
                    <a:pt x="310676" y="296658"/>
                    <a:pt x="300966" y="285705"/>
                    <a:pt x="289002" y="285705"/>
                  </a:cubicBezTo>
                  <a:cubicBezTo>
                    <a:pt x="289002" y="285705"/>
                    <a:pt x="289002" y="285705"/>
                    <a:pt x="272183" y="285705"/>
                  </a:cubicBezTo>
                  <a:close/>
                  <a:moveTo>
                    <a:pt x="156168" y="277249"/>
                  </a:moveTo>
                  <a:cubicBezTo>
                    <a:pt x="153907" y="280731"/>
                    <a:pt x="152689" y="283169"/>
                    <a:pt x="151472" y="286825"/>
                  </a:cubicBezTo>
                  <a:cubicBezTo>
                    <a:pt x="141733" y="286825"/>
                    <a:pt x="141733" y="286825"/>
                    <a:pt x="141733" y="286825"/>
                  </a:cubicBezTo>
                  <a:cubicBezTo>
                    <a:pt x="141733" y="288044"/>
                    <a:pt x="141733" y="288044"/>
                    <a:pt x="141733" y="288044"/>
                  </a:cubicBezTo>
                  <a:cubicBezTo>
                    <a:pt x="149037" y="295183"/>
                    <a:pt x="149037" y="295183"/>
                    <a:pt x="149037" y="295183"/>
                  </a:cubicBezTo>
                  <a:cubicBezTo>
                    <a:pt x="147820" y="298839"/>
                    <a:pt x="146603" y="302496"/>
                    <a:pt x="145385" y="304933"/>
                  </a:cubicBezTo>
                  <a:cubicBezTo>
                    <a:pt x="140516" y="302496"/>
                    <a:pt x="135820" y="300058"/>
                    <a:pt x="130951" y="297621"/>
                  </a:cubicBezTo>
                  <a:cubicBezTo>
                    <a:pt x="129733" y="297621"/>
                    <a:pt x="128516" y="296576"/>
                    <a:pt x="127299" y="297621"/>
                  </a:cubicBezTo>
                  <a:cubicBezTo>
                    <a:pt x="128516" y="301277"/>
                    <a:pt x="130951" y="304933"/>
                    <a:pt x="130951" y="308590"/>
                  </a:cubicBezTo>
                  <a:cubicBezTo>
                    <a:pt x="128516" y="307371"/>
                    <a:pt x="127299" y="306152"/>
                    <a:pt x="124864" y="306152"/>
                  </a:cubicBezTo>
                  <a:cubicBezTo>
                    <a:pt x="122429" y="304933"/>
                    <a:pt x="120168" y="303715"/>
                    <a:pt x="117733" y="304933"/>
                  </a:cubicBezTo>
                  <a:cubicBezTo>
                    <a:pt x="121212" y="309809"/>
                    <a:pt x="124864" y="315729"/>
                    <a:pt x="126081" y="321823"/>
                  </a:cubicBezTo>
                  <a:cubicBezTo>
                    <a:pt x="138255" y="315729"/>
                    <a:pt x="152689" y="312072"/>
                    <a:pt x="167124" y="314510"/>
                  </a:cubicBezTo>
                  <a:cubicBezTo>
                    <a:pt x="174080" y="315729"/>
                    <a:pt x="180167" y="319385"/>
                    <a:pt x="186254" y="321823"/>
                  </a:cubicBezTo>
                  <a:cubicBezTo>
                    <a:pt x="187297" y="314510"/>
                    <a:pt x="190950" y="309809"/>
                    <a:pt x="193384" y="304933"/>
                  </a:cubicBezTo>
                  <a:cubicBezTo>
                    <a:pt x="189732" y="303715"/>
                    <a:pt x="184863" y="306152"/>
                    <a:pt x="181384" y="307371"/>
                  </a:cubicBezTo>
                  <a:cubicBezTo>
                    <a:pt x="181384" y="303715"/>
                    <a:pt x="183819" y="300058"/>
                    <a:pt x="183819" y="296576"/>
                  </a:cubicBezTo>
                  <a:cubicBezTo>
                    <a:pt x="177732" y="297621"/>
                    <a:pt x="171819" y="301277"/>
                    <a:pt x="167124" y="304933"/>
                  </a:cubicBezTo>
                  <a:cubicBezTo>
                    <a:pt x="165907" y="301277"/>
                    <a:pt x="163472" y="298839"/>
                    <a:pt x="162254" y="295183"/>
                  </a:cubicBezTo>
                  <a:cubicBezTo>
                    <a:pt x="170602" y="288044"/>
                    <a:pt x="170602" y="288044"/>
                    <a:pt x="170602" y="288044"/>
                  </a:cubicBezTo>
                  <a:cubicBezTo>
                    <a:pt x="170602" y="286825"/>
                    <a:pt x="170602" y="286825"/>
                    <a:pt x="170602" y="286825"/>
                  </a:cubicBezTo>
                  <a:cubicBezTo>
                    <a:pt x="159820" y="286825"/>
                    <a:pt x="159820" y="286825"/>
                    <a:pt x="159820" y="286825"/>
                  </a:cubicBezTo>
                  <a:cubicBezTo>
                    <a:pt x="158602" y="283169"/>
                    <a:pt x="157385" y="279513"/>
                    <a:pt x="156168" y="277249"/>
                  </a:cubicBezTo>
                  <a:close/>
                  <a:moveTo>
                    <a:pt x="154950" y="272374"/>
                  </a:moveTo>
                  <a:cubicBezTo>
                    <a:pt x="170602" y="272374"/>
                    <a:pt x="187297" y="276030"/>
                    <a:pt x="199471" y="284388"/>
                  </a:cubicBezTo>
                  <a:cubicBezTo>
                    <a:pt x="211471" y="291701"/>
                    <a:pt x="222253" y="303715"/>
                    <a:pt x="228340" y="315729"/>
                  </a:cubicBezTo>
                  <a:cubicBezTo>
                    <a:pt x="234427" y="326698"/>
                    <a:pt x="236688" y="337493"/>
                    <a:pt x="237905" y="350726"/>
                  </a:cubicBezTo>
                  <a:cubicBezTo>
                    <a:pt x="227123" y="358039"/>
                    <a:pt x="221036" y="343413"/>
                    <a:pt x="210254" y="347069"/>
                  </a:cubicBezTo>
                  <a:cubicBezTo>
                    <a:pt x="210254" y="348288"/>
                    <a:pt x="211471" y="349507"/>
                    <a:pt x="212688" y="351945"/>
                  </a:cubicBezTo>
                  <a:cubicBezTo>
                    <a:pt x="221036" y="350726"/>
                    <a:pt x="228340" y="360302"/>
                    <a:pt x="236688" y="356820"/>
                  </a:cubicBezTo>
                  <a:cubicBezTo>
                    <a:pt x="236688" y="358039"/>
                    <a:pt x="236688" y="358039"/>
                    <a:pt x="236688" y="358039"/>
                  </a:cubicBezTo>
                  <a:cubicBezTo>
                    <a:pt x="237905" y="360302"/>
                    <a:pt x="237905" y="362740"/>
                    <a:pt x="236688" y="363959"/>
                  </a:cubicBezTo>
                  <a:cubicBezTo>
                    <a:pt x="228340" y="366396"/>
                    <a:pt x="222253" y="358039"/>
                    <a:pt x="215123" y="359258"/>
                  </a:cubicBezTo>
                  <a:cubicBezTo>
                    <a:pt x="215123" y="363959"/>
                    <a:pt x="215123" y="363959"/>
                    <a:pt x="215123" y="363959"/>
                  </a:cubicBezTo>
                  <a:cubicBezTo>
                    <a:pt x="223471" y="363959"/>
                    <a:pt x="228340" y="371272"/>
                    <a:pt x="235470" y="371272"/>
                  </a:cubicBezTo>
                  <a:cubicBezTo>
                    <a:pt x="234427" y="373709"/>
                    <a:pt x="236688" y="379629"/>
                    <a:pt x="230775" y="377191"/>
                  </a:cubicBezTo>
                  <a:cubicBezTo>
                    <a:pt x="225905" y="375973"/>
                    <a:pt x="222253" y="371272"/>
                    <a:pt x="216340" y="371272"/>
                  </a:cubicBezTo>
                  <a:cubicBezTo>
                    <a:pt x="216340" y="372490"/>
                    <a:pt x="216340" y="373709"/>
                    <a:pt x="216340" y="375973"/>
                  </a:cubicBezTo>
                  <a:cubicBezTo>
                    <a:pt x="222253" y="375973"/>
                    <a:pt x="227123" y="382067"/>
                    <a:pt x="231992" y="382067"/>
                  </a:cubicBezTo>
                  <a:cubicBezTo>
                    <a:pt x="231992" y="384504"/>
                    <a:pt x="231992" y="386942"/>
                    <a:pt x="229557" y="388161"/>
                  </a:cubicBezTo>
                  <a:cubicBezTo>
                    <a:pt x="224688" y="386942"/>
                    <a:pt x="221036" y="382067"/>
                    <a:pt x="216340" y="383286"/>
                  </a:cubicBezTo>
                  <a:cubicBezTo>
                    <a:pt x="215123" y="386942"/>
                    <a:pt x="215123" y="386942"/>
                    <a:pt x="215123" y="386942"/>
                  </a:cubicBezTo>
                  <a:cubicBezTo>
                    <a:pt x="219819" y="386942"/>
                    <a:pt x="223471" y="391643"/>
                    <a:pt x="227123" y="392862"/>
                  </a:cubicBezTo>
                  <a:cubicBezTo>
                    <a:pt x="227123" y="394081"/>
                    <a:pt x="225905" y="396518"/>
                    <a:pt x="224688" y="397737"/>
                  </a:cubicBezTo>
                  <a:cubicBezTo>
                    <a:pt x="221036" y="396518"/>
                    <a:pt x="218601" y="392862"/>
                    <a:pt x="213906" y="392862"/>
                  </a:cubicBezTo>
                  <a:cubicBezTo>
                    <a:pt x="213906" y="391643"/>
                    <a:pt x="215123" y="390598"/>
                    <a:pt x="213906" y="388161"/>
                  </a:cubicBezTo>
                  <a:cubicBezTo>
                    <a:pt x="209036" y="389380"/>
                    <a:pt x="205384" y="384504"/>
                    <a:pt x="201906" y="382067"/>
                  </a:cubicBezTo>
                  <a:cubicBezTo>
                    <a:pt x="201906" y="373709"/>
                    <a:pt x="192167" y="367615"/>
                    <a:pt x="192167" y="358039"/>
                  </a:cubicBezTo>
                  <a:cubicBezTo>
                    <a:pt x="192167" y="356820"/>
                    <a:pt x="192167" y="355601"/>
                    <a:pt x="193384" y="353164"/>
                  </a:cubicBezTo>
                  <a:cubicBezTo>
                    <a:pt x="195819" y="345851"/>
                    <a:pt x="194602" y="336274"/>
                    <a:pt x="192167" y="328961"/>
                  </a:cubicBezTo>
                  <a:cubicBezTo>
                    <a:pt x="190950" y="327743"/>
                    <a:pt x="188515" y="326698"/>
                    <a:pt x="187297" y="325479"/>
                  </a:cubicBezTo>
                  <a:cubicBezTo>
                    <a:pt x="189732" y="330180"/>
                    <a:pt x="192167" y="337493"/>
                    <a:pt x="190950" y="343413"/>
                  </a:cubicBezTo>
                  <a:cubicBezTo>
                    <a:pt x="190950" y="348288"/>
                    <a:pt x="187297" y="353164"/>
                    <a:pt x="187297" y="358039"/>
                  </a:cubicBezTo>
                  <a:cubicBezTo>
                    <a:pt x="187297" y="360302"/>
                    <a:pt x="188515" y="361521"/>
                    <a:pt x="189732" y="363959"/>
                  </a:cubicBezTo>
                  <a:cubicBezTo>
                    <a:pt x="193384" y="371272"/>
                    <a:pt x="200688" y="378410"/>
                    <a:pt x="198254" y="386942"/>
                  </a:cubicBezTo>
                  <a:cubicBezTo>
                    <a:pt x="197036" y="389380"/>
                    <a:pt x="194602" y="391643"/>
                    <a:pt x="194602" y="395299"/>
                  </a:cubicBezTo>
                  <a:cubicBezTo>
                    <a:pt x="199471" y="398956"/>
                    <a:pt x="202949" y="402612"/>
                    <a:pt x="210254" y="403831"/>
                  </a:cubicBezTo>
                  <a:cubicBezTo>
                    <a:pt x="209036" y="405050"/>
                    <a:pt x="209036" y="406095"/>
                    <a:pt x="209036" y="407488"/>
                  </a:cubicBezTo>
                  <a:cubicBezTo>
                    <a:pt x="211471" y="407488"/>
                    <a:pt x="212688" y="408532"/>
                    <a:pt x="215123" y="409751"/>
                  </a:cubicBezTo>
                  <a:cubicBezTo>
                    <a:pt x="213906" y="412189"/>
                    <a:pt x="212688" y="413407"/>
                    <a:pt x="210254" y="414626"/>
                  </a:cubicBezTo>
                  <a:cubicBezTo>
                    <a:pt x="205384" y="412189"/>
                    <a:pt x="205384" y="412189"/>
                    <a:pt x="205384" y="412189"/>
                  </a:cubicBezTo>
                  <a:cubicBezTo>
                    <a:pt x="204167" y="413407"/>
                    <a:pt x="202949" y="414626"/>
                    <a:pt x="202949" y="417064"/>
                  </a:cubicBezTo>
                  <a:cubicBezTo>
                    <a:pt x="204167" y="417064"/>
                    <a:pt x="205384" y="418283"/>
                    <a:pt x="206601" y="418283"/>
                  </a:cubicBezTo>
                  <a:cubicBezTo>
                    <a:pt x="204167" y="420720"/>
                    <a:pt x="201906" y="423158"/>
                    <a:pt x="199471" y="424203"/>
                  </a:cubicBezTo>
                  <a:cubicBezTo>
                    <a:pt x="197036" y="417064"/>
                    <a:pt x="188515" y="410970"/>
                    <a:pt x="189732" y="401394"/>
                  </a:cubicBezTo>
                  <a:cubicBezTo>
                    <a:pt x="188515" y="401394"/>
                    <a:pt x="188515" y="401394"/>
                    <a:pt x="188515" y="401394"/>
                  </a:cubicBezTo>
                  <a:cubicBezTo>
                    <a:pt x="187297" y="403831"/>
                    <a:pt x="187297" y="407488"/>
                    <a:pt x="187297" y="409751"/>
                  </a:cubicBezTo>
                  <a:cubicBezTo>
                    <a:pt x="189732" y="415845"/>
                    <a:pt x="195819" y="419502"/>
                    <a:pt x="195819" y="425421"/>
                  </a:cubicBezTo>
                  <a:cubicBezTo>
                    <a:pt x="194602" y="427859"/>
                    <a:pt x="193384" y="427859"/>
                    <a:pt x="190950" y="429078"/>
                  </a:cubicBezTo>
                  <a:cubicBezTo>
                    <a:pt x="192167" y="417064"/>
                    <a:pt x="174080" y="408532"/>
                    <a:pt x="184863" y="397737"/>
                  </a:cubicBezTo>
                  <a:cubicBezTo>
                    <a:pt x="189732" y="391643"/>
                    <a:pt x="195819" y="386942"/>
                    <a:pt x="193384" y="378410"/>
                  </a:cubicBezTo>
                  <a:cubicBezTo>
                    <a:pt x="190950" y="371272"/>
                    <a:pt x="182602" y="366396"/>
                    <a:pt x="182602" y="358039"/>
                  </a:cubicBezTo>
                  <a:cubicBezTo>
                    <a:pt x="184863" y="349507"/>
                    <a:pt x="189732" y="339931"/>
                    <a:pt x="186254" y="330180"/>
                  </a:cubicBezTo>
                  <a:cubicBezTo>
                    <a:pt x="184863" y="326698"/>
                    <a:pt x="181384" y="323042"/>
                    <a:pt x="177732" y="321823"/>
                  </a:cubicBezTo>
                  <a:cubicBezTo>
                    <a:pt x="183819" y="327743"/>
                    <a:pt x="186254" y="338712"/>
                    <a:pt x="182602" y="347069"/>
                  </a:cubicBezTo>
                  <a:cubicBezTo>
                    <a:pt x="181384" y="350726"/>
                    <a:pt x="178950" y="354382"/>
                    <a:pt x="178950" y="358039"/>
                  </a:cubicBezTo>
                  <a:cubicBezTo>
                    <a:pt x="178950" y="360302"/>
                    <a:pt x="178950" y="362740"/>
                    <a:pt x="180167" y="365177"/>
                  </a:cubicBezTo>
                  <a:cubicBezTo>
                    <a:pt x="184863" y="371272"/>
                    <a:pt x="192167" y="379629"/>
                    <a:pt x="187297" y="388161"/>
                  </a:cubicBezTo>
                  <a:cubicBezTo>
                    <a:pt x="182602" y="395299"/>
                    <a:pt x="174080" y="402612"/>
                    <a:pt x="178950" y="412189"/>
                  </a:cubicBezTo>
                  <a:cubicBezTo>
                    <a:pt x="182602" y="418283"/>
                    <a:pt x="187297" y="424203"/>
                    <a:pt x="186254" y="430297"/>
                  </a:cubicBezTo>
                  <a:cubicBezTo>
                    <a:pt x="181384" y="432734"/>
                    <a:pt x="181384" y="432734"/>
                    <a:pt x="181384" y="432734"/>
                  </a:cubicBezTo>
                  <a:cubicBezTo>
                    <a:pt x="184863" y="419502"/>
                    <a:pt x="167124" y="412189"/>
                    <a:pt x="174080" y="398956"/>
                  </a:cubicBezTo>
                  <a:cubicBezTo>
                    <a:pt x="178950" y="391643"/>
                    <a:pt x="187297" y="385723"/>
                    <a:pt x="182602" y="375973"/>
                  </a:cubicBezTo>
                  <a:cubicBezTo>
                    <a:pt x="180167" y="370053"/>
                    <a:pt x="174080" y="366396"/>
                    <a:pt x="174080" y="359258"/>
                  </a:cubicBezTo>
                  <a:cubicBezTo>
                    <a:pt x="174080" y="358039"/>
                    <a:pt x="174080" y="358039"/>
                    <a:pt x="174080" y="358039"/>
                  </a:cubicBezTo>
                  <a:cubicBezTo>
                    <a:pt x="176515" y="348288"/>
                    <a:pt x="183819" y="338712"/>
                    <a:pt x="177732" y="327743"/>
                  </a:cubicBezTo>
                  <a:cubicBezTo>
                    <a:pt x="176515" y="324260"/>
                    <a:pt x="174080" y="321823"/>
                    <a:pt x="170602" y="319385"/>
                  </a:cubicBezTo>
                  <a:cubicBezTo>
                    <a:pt x="176515" y="325479"/>
                    <a:pt x="178950" y="336274"/>
                    <a:pt x="175298" y="343413"/>
                  </a:cubicBezTo>
                  <a:cubicBezTo>
                    <a:pt x="174080" y="348288"/>
                    <a:pt x="170602" y="353164"/>
                    <a:pt x="169385" y="358039"/>
                  </a:cubicBezTo>
                  <a:cubicBezTo>
                    <a:pt x="169385" y="360302"/>
                    <a:pt x="169385" y="363959"/>
                    <a:pt x="170602" y="366396"/>
                  </a:cubicBezTo>
                  <a:cubicBezTo>
                    <a:pt x="175298" y="372490"/>
                    <a:pt x="182602" y="379629"/>
                    <a:pt x="177732" y="386942"/>
                  </a:cubicBezTo>
                  <a:cubicBezTo>
                    <a:pt x="172863" y="394081"/>
                    <a:pt x="165907" y="401394"/>
                    <a:pt x="168341" y="409751"/>
                  </a:cubicBezTo>
                  <a:cubicBezTo>
                    <a:pt x="171819" y="417064"/>
                    <a:pt x="178950" y="424203"/>
                    <a:pt x="175298" y="433953"/>
                  </a:cubicBezTo>
                  <a:cubicBezTo>
                    <a:pt x="169385" y="435172"/>
                    <a:pt x="169385" y="435172"/>
                    <a:pt x="169385" y="435172"/>
                  </a:cubicBezTo>
                  <a:cubicBezTo>
                    <a:pt x="174080" y="426640"/>
                    <a:pt x="167124" y="417064"/>
                    <a:pt x="163472" y="408532"/>
                  </a:cubicBezTo>
                  <a:cubicBezTo>
                    <a:pt x="158602" y="397737"/>
                    <a:pt x="174080" y="391643"/>
                    <a:pt x="174080" y="380848"/>
                  </a:cubicBezTo>
                  <a:cubicBezTo>
                    <a:pt x="174080" y="373709"/>
                    <a:pt x="167124" y="370053"/>
                    <a:pt x="164689" y="363959"/>
                  </a:cubicBezTo>
                  <a:cubicBezTo>
                    <a:pt x="162254" y="361521"/>
                    <a:pt x="158602" y="365177"/>
                    <a:pt x="154950" y="363959"/>
                  </a:cubicBezTo>
                  <a:cubicBezTo>
                    <a:pt x="152689" y="365177"/>
                    <a:pt x="147820" y="360302"/>
                    <a:pt x="146603" y="365177"/>
                  </a:cubicBezTo>
                  <a:cubicBezTo>
                    <a:pt x="144168" y="372490"/>
                    <a:pt x="135820" y="377191"/>
                    <a:pt x="139298" y="385723"/>
                  </a:cubicBezTo>
                  <a:cubicBezTo>
                    <a:pt x="142950" y="392862"/>
                    <a:pt x="151472" y="398956"/>
                    <a:pt x="149037" y="408532"/>
                  </a:cubicBezTo>
                  <a:cubicBezTo>
                    <a:pt x="146603" y="417064"/>
                    <a:pt x="136864" y="425421"/>
                    <a:pt x="142950" y="435172"/>
                  </a:cubicBezTo>
                  <a:cubicBezTo>
                    <a:pt x="140516" y="435172"/>
                    <a:pt x="135820" y="436391"/>
                    <a:pt x="135820" y="432734"/>
                  </a:cubicBezTo>
                  <a:cubicBezTo>
                    <a:pt x="133385" y="420720"/>
                    <a:pt x="147820" y="413407"/>
                    <a:pt x="142950" y="400175"/>
                  </a:cubicBezTo>
                  <a:cubicBezTo>
                    <a:pt x="140516" y="392862"/>
                    <a:pt x="130951" y="389380"/>
                    <a:pt x="133385" y="379629"/>
                  </a:cubicBezTo>
                  <a:cubicBezTo>
                    <a:pt x="134603" y="372490"/>
                    <a:pt x="142950" y="366396"/>
                    <a:pt x="141733" y="358039"/>
                  </a:cubicBezTo>
                  <a:lnTo>
                    <a:pt x="141733" y="356820"/>
                  </a:lnTo>
                  <a:cubicBezTo>
                    <a:pt x="139994" y="351945"/>
                    <a:pt x="137603" y="347418"/>
                    <a:pt x="136103" y="342738"/>
                  </a:cubicBezTo>
                  <a:lnTo>
                    <a:pt x="135853" y="329499"/>
                  </a:lnTo>
                  <a:lnTo>
                    <a:pt x="140516" y="319385"/>
                  </a:lnTo>
                  <a:cubicBezTo>
                    <a:pt x="139298" y="323042"/>
                    <a:pt x="136864" y="325479"/>
                    <a:pt x="135820" y="327743"/>
                  </a:cubicBezTo>
                  <a:lnTo>
                    <a:pt x="135853" y="329499"/>
                  </a:lnTo>
                  <a:lnTo>
                    <a:pt x="132168" y="337493"/>
                  </a:lnTo>
                  <a:cubicBezTo>
                    <a:pt x="132168" y="344806"/>
                    <a:pt x="136864" y="351945"/>
                    <a:pt x="138255" y="358039"/>
                  </a:cubicBezTo>
                  <a:cubicBezTo>
                    <a:pt x="138255" y="361521"/>
                    <a:pt x="138255" y="363959"/>
                    <a:pt x="135820" y="367615"/>
                  </a:cubicBezTo>
                  <a:cubicBezTo>
                    <a:pt x="132168" y="372490"/>
                    <a:pt x="126081" y="378410"/>
                    <a:pt x="128516" y="385723"/>
                  </a:cubicBezTo>
                  <a:cubicBezTo>
                    <a:pt x="130951" y="392862"/>
                    <a:pt x="140516" y="397737"/>
                    <a:pt x="139298" y="406095"/>
                  </a:cubicBezTo>
                  <a:cubicBezTo>
                    <a:pt x="139298" y="415845"/>
                    <a:pt x="128516" y="421939"/>
                    <a:pt x="130951" y="432734"/>
                  </a:cubicBezTo>
                  <a:cubicBezTo>
                    <a:pt x="126081" y="431516"/>
                    <a:pt x="126081" y="431516"/>
                    <a:pt x="126081" y="431516"/>
                  </a:cubicBezTo>
                  <a:cubicBezTo>
                    <a:pt x="123646" y="421939"/>
                    <a:pt x="134603" y="415845"/>
                    <a:pt x="134603" y="407488"/>
                  </a:cubicBezTo>
                  <a:cubicBezTo>
                    <a:pt x="135820" y="396518"/>
                    <a:pt x="122429" y="392862"/>
                    <a:pt x="122429" y="382067"/>
                  </a:cubicBezTo>
                  <a:cubicBezTo>
                    <a:pt x="122429" y="374928"/>
                    <a:pt x="129733" y="370053"/>
                    <a:pt x="133385" y="362740"/>
                  </a:cubicBezTo>
                  <a:cubicBezTo>
                    <a:pt x="133385" y="361521"/>
                    <a:pt x="133385" y="360302"/>
                    <a:pt x="133385" y="358039"/>
                  </a:cubicBezTo>
                  <a:cubicBezTo>
                    <a:pt x="133385" y="350726"/>
                    <a:pt x="126081" y="345851"/>
                    <a:pt x="127299" y="337493"/>
                  </a:cubicBezTo>
                  <a:cubicBezTo>
                    <a:pt x="128516" y="331399"/>
                    <a:pt x="129733" y="326698"/>
                    <a:pt x="133385" y="321823"/>
                  </a:cubicBezTo>
                  <a:cubicBezTo>
                    <a:pt x="128516" y="324260"/>
                    <a:pt x="126081" y="330180"/>
                    <a:pt x="124864" y="335055"/>
                  </a:cubicBezTo>
                  <a:cubicBezTo>
                    <a:pt x="122429" y="343413"/>
                    <a:pt x="128516" y="350726"/>
                    <a:pt x="128516" y="358039"/>
                  </a:cubicBezTo>
                  <a:cubicBezTo>
                    <a:pt x="129733" y="361521"/>
                    <a:pt x="128516" y="365177"/>
                    <a:pt x="124864" y="368834"/>
                  </a:cubicBezTo>
                  <a:cubicBezTo>
                    <a:pt x="121212" y="373709"/>
                    <a:pt x="116516" y="380848"/>
                    <a:pt x="120168" y="386942"/>
                  </a:cubicBezTo>
                  <a:cubicBezTo>
                    <a:pt x="122429" y="395299"/>
                    <a:pt x="133385" y="401394"/>
                    <a:pt x="128516" y="410970"/>
                  </a:cubicBezTo>
                  <a:cubicBezTo>
                    <a:pt x="126081" y="417064"/>
                    <a:pt x="120168" y="421939"/>
                    <a:pt x="121212" y="429078"/>
                  </a:cubicBezTo>
                  <a:cubicBezTo>
                    <a:pt x="118951" y="427859"/>
                    <a:pt x="117733" y="427859"/>
                    <a:pt x="116516" y="426640"/>
                  </a:cubicBezTo>
                  <a:cubicBezTo>
                    <a:pt x="116516" y="417064"/>
                    <a:pt x="129733" y="410970"/>
                    <a:pt x="122429" y="401394"/>
                  </a:cubicBezTo>
                  <a:cubicBezTo>
                    <a:pt x="122429" y="403831"/>
                    <a:pt x="122429" y="406095"/>
                    <a:pt x="121212" y="408532"/>
                  </a:cubicBezTo>
                  <a:cubicBezTo>
                    <a:pt x="120168" y="414626"/>
                    <a:pt x="115299" y="418283"/>
                    <a:pt x="112864" y="424203"/>
                  </a:cubicBezTo>
                  <a:cubicBezTo>
                    <a:pt x="110429" y="423158"/>
                    <a:pt x="106777" y="420720"/>
                    <a:pt x="104516" y="418283"/>
                  </a:cubicBezTo>
                  <a:cubicBezTo>
                    <a:pt x="107995" y="415845"/>
                    <a:pt x="107995" y="415845"/>
                    <a:pt x="107995" y="415845"/>
                  </a:cubicBezTo>
                  <a:cubicBezTo>
                    <a:pt x="107995" y="414626"/>
                    <a:pt x="106777" y="414626"/>
                    <a:pt x="105560" y="413407"/>
                  </a:cubicBezTo>
                  <a:cubicBezTo>
                    <a:pt x="104516" y="412189"/>
                    <a:pt x="102082" y="414626"/>
                    <a:pt x="100864" y="414626"/>
                  </a:cubicBezTo>
                  <a:cubicBezTo>
                    <a:pt x="99647" y="413407"/>
                    <a:pt x="97212" y="412189"/>
                    <a:pt x="95995" y="410970"/>
                  </a:cubicBezTo>
                  <a:cubicBezTo>
                    <a:pt x="97212" y="407488"/>
                    <a:pt x="105560" y="409751"/>
                    <a:pt x="102082" y="405050"/>
                  </a:cubicBezTo>
                  <a:cubicBezTo>
                    <a:pt x="98429" y="402612"/>
                    <a:pt x="95995" y="405050"/>
                    <a:pt x="93560" y="406095"/>
                  </a:cubicBezTo>
                  <a:cubicBezTo>
                    <a:pt x="89908" y="402612"/>
                    <a:pt x="89908" y="402612"/>
                    <a:pt x="89908" y="402612"/>
                  </a:cubicBezTo>
                  <a:cubicBezTo>
                    <a:pt x="92343" y="400175"/>
                    <a:pt x="95995" y="397737"/>
                    <a:pt x="99647" y="398956"/>
                  </a:cubicBezTo>
                  <a:cubicBezTo>
                    <a:pt x="100864" y="400175"/>
                    <a:pt x="100864" y="402612"/>
                    <a:pt x="102082" y="403831"/>
                  </a:cubicBezTo>
                  <a:cubicBezTo>
                    <a:pt x="109212" y="403831"/>
                    <a:pt x="112864" y="398956"/>
                    <a:pt x="117733" y="395299"/>
                  </a:cubicBezTo>
                  <a:cubicBezTo>
                    <a:pt x="115299" y="389380"/>
                    <a:pt x="111647" y="383286"/>
                    <a:pt x="115299" y="375973"/>
                  </a:cubicBezTo>
                  <a:cubicBezTo>
                    <a:pt x="117733" y="370053"/>
                    <a:pt x="123646" y="365177"/>
                    <a:pt x="123646" y="358039"/>
                  </a:cubicBezTo>
                  <a:cubicBezTo>
                    <a:pt x="123646" y="356820"/>
                    <a:pt x="123646" y="355601"/>
                    <a:pt x="123646" y="353164"/>
                  </a:cubicBezTo>
                  <a:cubicBezTo>
                    <a:pt x="120168" y="344806"/>
                    <a:pt x="118951" y="333837"/>
                    <a:pt x="124864" y="325479"/>
                  </a:cubicBezTo>
                  <a:cubicBezTo>
                    <a:pt x="121212" y="326698"/>
                    <a:pt x="120168" y="331399"/>
                    <a:pt x="118951" y="333837"/>
                  </a:cubicBezTo>
                  <a:cubicBezTo>
                    <a:pt x="114081" y="342368"/>
                    <a:pt x="118951" y="350726"/>
                    <a:pt x="120168" y="358039"/>
                  </a:cubicBezTo>
                  <a:cubicBezTo>
                    <a:pt x="120168" y="360302"/>
                    <a:pt x="118951" y="361521"/>
                    <a:pt x="118951" y="362740"/>
                  </a:cubicBezTo>
                  <a:cubicBezTo>
                    <a:pt x="115299" y="370053"/>
                    <a:pt x="110429" y="374928"/>
                    <a:pt x="109212" y="383286"/>
                  </a:cubicBezTo>
                  <a:cubicBezTo>
                    <a:pt x="105560" y="385723"/>
                    <a:pt x="103299" y="389380"/>
                    <a:pt x="97212" y="388161"/>
                  </a:cubicBezTo>
                  <a:cubicBezTo>
                    <a:pt x="97212" y="389380"/>
                    <a:pt x="97212" y="391643"/>
                    <a:pt x="98429" y="392862"/>
                  </a:cubicBezTo>
                  <a:cubicBezTo>
                    <a:pt x="93560" y="392862"/>
                    <a:pt x="91125" y="396518"/>
                    <a:pt x="87647" y="397737"/>
                  </a:cubicBezTo>
                  <a:cubicBezTo>
                    <a:pt x="85212" y="397737"/>
                    <a:pt x="85212" y="394081"/>
                    <a:pt x="83995" y="392862"/>
                  </a:cubicBezTo>
                  <a:cubicBezTo>
                    <a:pt x="88691" y="391643"/>
                    <a:pt x="91125" y="386942"/>
                    <a:pt x="95995" y="386942"/>
                  </a:cubicBezTo>
                  <a:cubicBezTo>
                    <a:pt x="97212" y="385723"/>
                    <a:pt x="95995" y="384504"/>
                    <a:pt x="95995" y="383286"/>
                  </a:cubicBezTo>
                  <a:cubicBezTo>
                    <a:pt x="89908" y="379629"/>
                    <a:pt x="80343" y="396518"/>
                    <a:pt x="79126" y="382067"/>
                  </a:cubicBezTo>
                  <a:cubicBezTo>
                    <a:pt x="85212" y="382067"/>
                    <a:pt x="88691" y="375973"/>
                    <a:pt x="94777" y="375973"/>
                  </a:cubicBezTo>
                  <a:cubicBezTo>
                    <a:pt x="94777" y="371272"/>
                    <a:pt x="94777" y="371272"/>
                    <a:pt x="94777" y="371272"/>
                  </a:cubicBezTo>
                  <a:cubicBezTo>
                    <a:pt x="88691" y="371272"/>
                    <a:pt x="83995" y="377191"/>
                    <a:pt x="77908" y="377191"/>
                  </a:cubicBezTo>
                  <a:cubicBezTo>
                    <a:pt x="75473" y="371272"/>
                    <a:pt x="75473" y="371272"/>
                    <a:pt x="75473" y="371272"/>
                  </a:cubicBezTo>
                  <a:cubicBezTo>
                    <a:pt x="83995" y="371272"/>
                    <a:pt x="88691" y="363959"/>
                    <a:pt x="95995" y="363959"/>
                  </a:cubicBezTo>
                  <a:cubicBezTo>
                    <a:pt x="97212" y="362740"/>
                    <a:pt x="97212" y="360302"/>
                    <a:pt x="97212" y="359258"/>
                  </a:cubicBezTo>
                  <a:cubicBezTo>
                    <a:pt x="88691" y="358039"/>
                    <a:pt x="83995" y="367615"/>
                    <a:pt x="74256" y="363959"/>
                  </a:cubicBezTo>
                  <a:cubicBezTo>
                    <a:pt x="74256" y="363959"/>
                    <a:pt x="74256" y="360302"/>
                    <a:pt x="74256" y="358039"/>
                  </a:cubicBezTo>
                  <a:lnTo>
                    <a:pt x="74256" y="356820"/>
                  </a:lnTo>
                  <a:cubicBezTo>
                    <a:pt x="81560" y="360302"/>
                    <a:pt x="88691" y="354382"/>
                    <a:pt x="94777" y="351945"/>
                  </a:cubicBezTo>
                  <a:cubicBezTo>
                    <a:pt x="97212" y="350726"/>
                    <a:pt x="99647" y="351945"/>
                    <a:pt x="100864" y="350726"/>
                  </a:cubicBezTo>
                  <a:cubicBezTo>
                    <a:pt x="100864" y="348288"/>
                    <a:pt x="103299" y="347069"/>
                    <a:pt x="100864" y="345851"/>
                  </a:cubicBezTo>
                  <a:cubicBezTo>
                    <a:pt x="91125" y="344806"/>
                    <a:pt x="85212" y="356820"/>
                    <a:pt x="74256" y="350726"/>
                  </a:cubicBezTo>
                  <a:cubicBezTo>
                    <a:pt x="74256" y="349507"/>
                    <a:pt x="74256" y="349507"/>
                    <a:pt x="74256" y="349507"/>
                  </a:cubicBezTo>
                  <a:cubicBezTo>
                    <a:pt x="76691" y="321823"/>
                    <a:pt x="92343" y="294138"/>
                    <a:pt x="117733" y="280731"/>
                  </a:cubicBezTo>
                  <a:cubicBezTo>
                    <a:pt x="128516" y="274811"/>
                    <a:pt x="141733" y="272374"/>
                    <a:pt x="154950" y="272374"/>
                  </a:cubicBezTo>
                  <a:close/>
                  <a:moveTo>
                    <a:pt x="155837" y="266406"/>
                  </a:moveTo>
                  <a:cubicBezTo>
                    <a:pt x="107807" y="266406"/>
                    <a:pt x="69487" y="306221"/>
                    <a:pt x="69487" y="354382"/>
                  </a:cubicBezTo>
                  <a:cubicBezTo>
                    <a:pt x="69487" y="402543"/>
                    <a:pt x="107807" y="442184"/>
                    <a:pt x="155837" y="442184"/>
                  </a:cubicBezTo>
                  <a:cubicBezTo>
                    <a:pt x="203693" y="442184"/>
                    <a:pt x="242186" y="402543"/>
                    <a:pt x="242186" y="354382"/>
                  </a:cubicBezTo>
                  <a:cubicBezTo>
                    <a:pt x="242186" y="306221"/>
                    <a:pt x="203693" y="266406"/>
                    <a:pt x="155837" y="266406"/>
                  </a:cubicBezTo>
                  <a:close/>
                  <a:moveTo>
                    <a:pt x="38276" y="253192"/>
                  </a:moveTo>
                  <a:cubicBezTo>
                    <a:pt x="38276" y="253192"/>
                    <a:pt x="38276" y="253192"/>
                    <a:pt x="256578" y="253192"/>
                  </a:cubicBezTo>
                  <a:cubicBezTo>
                    <a:pt x="256578" y="253192"/>
                    <a:pt x="256578" y="253192"/>
                    <a:pt x="272183" y="253192"/>
                  </a:cubicBezTo>
                  <a:cubicBezTo>
                    <a:pt x="272183" y="253192"/>
                    <a:pt x="272183" y="253192"/>
                    <a:pt x="289002" y="253192"/>
                  </a:cubicBezTo>
                  <a:cubicBezTo>
                    <a:pt x="318999" y="253192"/>
                    <a:pt x="344315" y="277359"/>
                    <a:pt x="344315" y="308655"/>
                  </a:cubicBezTo>
                  <a:cubicBezTo>
                    <a:pt x="344315" y="308655"/>
                    <a:pt x="344315" y="308655"/>
                    <a:pt x="344315" y="320652"/>
                  </a:cubicBezTo>
                  <a:cubicBezTo>
                    <a:pt x="344315" y="350731"/>
                    <a:pt x="318999" y="375941"/>
                    <a:pt x="289002" y="375941"/>
                  </a:cubicBezTo>
                  <a:cubicBezTo>
                    <a:pt x="289002" y="375941"/>
                    <a:pt x="289002" y="375941"/>
                    <a:pt x="272183" y="375941"/>
                  </a:cubicBezTo>
                  <a:cubicBezTo>
                    <a:pt x="272183" y="375941"/>
                    <a:pt x="272183" y="375941"/>
                    <a:pt x="272183" y="402543"/>
                  </a:cubicBezTo>
                  <a:cubicBezTo>
                    <a:pt x="272183" y="416974"/>
                    <a:pt x="266114" y="430188"/>
                    <a:pt x="256578" y="439750"/>
                  </a:cubicBezTo>
                  <a:cubicBezTo>
                    <a:pt x="247041" y="449487"/>
                    <a:pt x="233863" y="455572"/>
                    <a:pt x="219298" y="455572"/>
                  </a:cubicBezTo>
                  <a:cubicBezTo>
                    <a:pt x="219298" y="455572"/>
                    <a:pt x="219298" y="455572"/>
                    <a:pt x="155837" y="455572"/>
                  </a:cubicBezTo>
                  <a:cubicBezTo>
                    <a:pt x="155837" y="455572"/>
                    <a:pt x="155837" y="455572"/>
                    <a:pt x="92201" y="455572"/>
                  </a:cubicBezTo>
                  <a:cubicBezTo>
                    <a:pt x="77810" y="455572"/>
                    <a:pt x="63418" y="449487"/>
                    <a:pt x="53881" y="439750"/>
                  </a:cubicBezTo>
                  <a:cubicBezTo>
                    <a:pt x="44171" y="430188"/>
                    <a:pt x="38276" y="416974"/>
                    <a:pt x="38276" y="402543"/>
                  </a:cubicBezTo>
                  <a:cubicBezTo>
                    <a:pt x="38276" y="402543"/>
                    <a:pt x="38276" y="402543"/>
                    <a:pt x="38276" y="253192"/>
                  </a:cubicBezTo>
                  <a:close/>
                  <a:moveTo>
                    <a:pt x="156551" y="190594"/>
                  </a:moveTo>
                  <a:cubicBezTo>
                    <a:pt x="167478" y="190594"/>
                    <a:pt x="176844" y="198956"/>
                    <a:pt x="176844" y="211151"/>
                  </a:cubicBezTo>
                  <a:cubicBezTo>
                    <a:pt x="176844" y="221953"/>
                    <a:pt x="167478" y="231535"/>
                    <a:pt x="156551" y="231535"/>
                  </a:cubicBezTo>
                  <a:cubicBezTo>
                    <a:pt x="144583" y="231535"/>
                    <a:pt x="136257" y="221953"/>
                    <a:pt x="136257" y="211151"/>
                  </a:cubicBezTo>
                  <a:cubicBezTo>
                    <a:pt x="136257" y="198956"/>
                    <a:pt x="144583" y="190594"/>
                    <a:pt x="156551" y="190594"/>
                  </a:cubicBezTo>
                  <a:close/>
                  <a:moveTo>
                    <a:pt x="156551" y="130314"/>
                  </a:moveTo>
                  <a:cubicBezTo>
                    <a:pt x="170947" y="130314"/>
                    <a:pt x="185170" y="133973"/>
                    <a:pt x="197311" y="139896"/>
                  </a:cubicBezTo>
                  <a:cubicBezTo>
                    <a:pt x="199739" y="141116"/>
                    <a:pt x="199739" y="143555"/>
                    <a:pt x="198525" y="145994"/>
                  </a:cubicBezTo>
                  <a:cubicBezTo>
                    <a:pt x="181701" y="173695"/>
                    <a:pt x="181701" y="173695"/>
                    <a:pt x="181701" y="173695"/>
                  </a:cubicBezTo>
                  <a:cubicBezTo>
                    <a:pt x="180487" y="176134"/>
                    <a:pt x="178058" y="176134"/>
                    <a:pt x="175630" y="174914"/>
                  </a:cubicBezTo>
                  <a:cubicBezTo>
                    <a:pt x="169733" y="172475"/>
                    <a:pt x="163835" y="171255"/>
                    <a:pt x="156551" y="171255"/>
                  </a:cubicBezTo>
                  <a:cubicBezTo>
                    <a:pt x="149439" y="171255"/>
                    <a:pt x="143368" y="172475"/>
                    <a:pt x="137298" y="174914"/>
                  </a:cubicBezTo>
                  <a:cubicBezTo>
                    <a:pt x="135043" y="176134"/>
                    <a:pt x="132615" y="176134"/>
                    <a:pt x="131400" y="173695"/>
                  </a:cubicBezTo>
                  <a:cubicBezTo>
                    <a:pt x="114576" y="145994"/>
                    <a:pt x="114576" y="145994"/>
                    <a:pt x="114576" y="145994"/>
                  </a:cubicBezTo>
                  <a:cubicBezTo>
                    <a:pt x="113362" y="143555"/>
                    <a:pt x="113362" y="141116"/>
                    <a:pt x="115790" y="139896"/>
                  </a:cubicBezTo>
                  <a:cubicBezTo>
                    <a:pt x="127758" y="133973"/>
                    <a:pt x="142154" y="130314"/>
                    <a:pt x="156551" y="130314"/>
                  </a:cubicBezTo>
                  <a:close/>
                  <a:moveTo>
                    <a:pt x="156551" y="65157"/>
                  </a:moveTo>
                  <a:cubicBezTo>
                    <a:pt x="184129" y="65157"/>
                    <a:pt x="209279" y="72300"/>
                    <a:pt x="232174" y="84495"/>
                  </a:cubicBezTo>
                  <a:cubicBezTo>
                    <a:pt x="234603" y="85715"/>
                    <a:pt x="234603" y="89373"/>
                    <a:pt x="233389" y="91638"/>
                  </a:cubicBezTo>
                  <a:cubicBezTo>
                    <a:pt x="227318" y="100175"/>
                    <a:pt x="227318" y="100175"/>
                    <a:pt x="227318" y="100175"/>
                  </a:cubicBezTo>
                  <a:cubicBezTo>
                    <a:pt x="216564" y="118293"/>
                    <a:pt x="216564" y="118293"/>
                    <a:pt x="216564" y="118293"/>
                  </a:cubicBezTo>
                  <a:cubicBezTo>
                    <a:pt x="214136" y="120558"/>
                    <a:pt x="211707" y="121778"/>
                    <a:pt x="209279" y="120558"/>
                  </a:cubicBezTo>
                  <a:cubicBezTo>
                    <a:pt x="193669" y="110976"/>
                    <a:pt x="175630" y="106098"/>
                    <a:pt x="156551" y="106098"/>
                  </a:cubicBezTo>
                  <a:cubicBezTo>
                    <a:pt x="137298" y="106098"/>
                    <a:pt x="119432" y="110976"/>
                    <a:pt x="102608" y="120558"/>
                  </a:cubicBezTo>
                  <a:cubicBezTo>
                    <a:pt x="101394" y="121778"/>
                    <a:pt x="97751" y="120558"/>
                    <a:pt x="96537" y="118293"/>
                  </a:cubicBezTo>
                  <a:cubicBezTo>
                    <a:pt x="84569" y="100175"/>
                    <a:pt x="84569" y="100175"/>
                    <a:pt x="84569" y="100175"/>
                  </a:cubicBezTo>
                  <a:cubicBezTo>
                    <a:pt x="79712" y="91638"/>
                    <a:pt x="79712" y="91638"/>
                    <a:pt x="79712" y="91638"/>
                  </a:cubicBezTo>
                  <a:cubicBezTo>
                    <a:pt x="78498" y="89373"/>
                    <a:pt x="78498" y="85715"/>
                    <a:pt x="80927" y="84495"/>
                  </a:cubicBezTo>
                  <a:cubicBezTo>
                    <a:pt x="103822" y="72300"/>
                    <a:pt x="128972" y="65157"/>
                    <a:pt x="156551" y="65157"/>
                  </a:cubicBezTo>
                  <a:close/>
                  <a:moveTo>
                    <a:pt x="156551" y="0"/>
                  </a:moveTo>
                  <a:cubicBezTo>
                    <a:pt x="196097" y="0"/>
                    <a:pt x="234603" y="10801"/>
                    <a:pt x="265824" y="30139"/>
                  </a:cubicBezTo>
                  <a:cubicBezTo>
                    <a:pt x="268252" y="31359"/>
                    <a:pt x="269293" y="33798"/>
                    <a:pt x="268252" y="36237"/>
                  </a:cubicBezTo>
                  <a:cubicBezTo>
                    <a:pt x="250213" y="63938"/>
                    <a:pt x="250213" y="63938"/>
                    <a:pt x="250213" y="63938"/>
                  </a:cubicBezTo>
                  <a:cubicBezTo>
                    <a:pt x="248999" y="66377"/>
                    <a:pt x="246571" y="66377"/>
                    <a:pt x="244142" y="65157"/>
                  </a:cubicBezTo>
                  <a:cubicBezTo>
                    <a:pt x="218819" y="50697"/>
                    <a:pt x="188812" y="42160"/>
                    <a:pt x="156551" y="42160"/>
                  </a:cubicBezTo>
                  <a:cubicBezTo>
                    <a:pt x="124116" y="42160"/>
                    <a:pt x="94109" y="50697"/>
                    <a:pt x="68959" y="65157"/>
                  </a:cubicBezTo>
                  <a:cubicBezTo>
                    <a:pt x="66530" y="66377"/>
                    <a:pt x="64102" y="66377"/>
                    <a:pt x="61674" y="63938"/>
                  </a:cubicBezTo>
                  <a:cubicBezTo>
                    <a:pt x="44849" y="36237"/>
                    <a:pt x="44849" y="36237"/>
                    <a:pt x="44849" y="36237"/>
                  </a:cubicBezTo>
                  <a:cubicBezTo>
                    <a:pt x="43635" y="33798"/>
                    <a:pt x="44849" y="31359"/>
                    <a:pt x="46063" y="30139"/>
                  </a:cubicBezTo>
                  <a:cubicBezTo>
                    <a:pt x="78498" y="10801"/>
                    <a:pt x="117004" y="0"/>
                    <a:pt x="156551" y="0"/>
                  </a:cubicBezTo>
                  <a:close/>
                </a:path>
              </a:pathLst>
            </a:custGeom>
            <a:grpFill/>
            <a:ln>
              <a:noFill/>
            </a:ln>
            <a:effectLst/>
          </p:spPr>
          <p:txBody>
            <a:bodyPr wrap="square"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21" name="Freeform 92">
            <a:extLst>
              <a:ext uri="{FF2B5EF4-FFF2-40B4-BE49-F238E27FC236}">
                <a16:creationId xmlns:a16="http://schemas.microsoft.com/office/drawing/2014/main" id="{D28BF879-E4BA-4144-838D-62985B787AC2}"/>
              </a:ext>
            </a:extLst>
          </p:cNvPr>
          <p:cNvSpPr>
            <a:spLocks noChangeAspect="1" noChangeArrowheads="1"/>
          </p:cNvSpPr>
          <p:nvPr/>
        </p:nvSpPr>
        <p:spPr bwMode="auto">
          <a:xfrm>
            <a:off x="3782108" y="3882228"/>
            <a:ext cx="204006" cy="138364"/>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bg1"/>
          </a:solidFill>
          <a:ln>
            <a:noFill/>
          </a:ln>
          <a:effectLst/>
        </p:spPr>
        <p:txBody>
          <a:bodyPr wrap="square"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4866C956-2CB1-4B4E-BC58-B4BAD2BF266B}"/>
              </a:ext>
            </a:extLst>
          </p:cNvPr>
          <p:cNvSpPr txBox="1"/>
          <p:nvPr/>
        </p:nvSpPr>
        <p:spPr>
          <a:xfrm>
            <a:off x="3576134" y="4010645"/>
            <a:ext cx="607343" cy="261330"/>
          </a:xfrm>
          <a:prstGeom prst="rect">
            <a:avLst/>
          </a:prstGeom>
          <a:noFill/>
        </p:spPr>
        <p:txBody>
          <a:bodyPr wrap="square"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panose="020B0604020202020204"/>
                <a:ea typeface="+mn-ea"/>
                <a:cs typeface="+mn-cs"/>
              </a:rPr>
              <a:t>Branch</a:t>
            </a:r>
            <a:endParaRPr kumimoji="0" lang="en-US" sz="9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4C8831A7-33BA-8142-85B3-FF24DBD292E5}"/>
              </a:ext>
            </a:extLst>
          </p:cNvPr>
          <p:cNvSpPr txBox="1"/>
          <p:nvPr/>
        </p:nvSpPr>
        <p:spPr>
          <a:xfrm>
            <a:off x="4464698" y="4001719"/>
            <a:ext cx="875452" cy="261330"/>
          </a:xfrm>
          <a:prstGeom prst="rect">
            <a:avLst/>
          </a:prstGeom>
          <a:noFill/>
        </p:spPr>
        <p:txBody>
          <a:bodyPr wrap="square"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panose="020B0604020202020204"/>
                <a:ea typeface="+mn-ea"/>
                <a:cs typeface="+mn-cs"/>
              </a:rPr>
              <a:t>Road Warrior</a:t>
            </a:r>
            <a:endParaRPr kumimoji="0" lang="en-US" sz="9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27" name="Rectangle 26">
            <a:extLst>
              <a:ext uri="{FF2B5EF4-FFF2-40B4-BE49-F238E27FC236}">
                <a16:creationId xmlns:a16="http://schemas.microsoft.com/office/drawing/2014/main" id="{2B0D834C-80B1-F544-8218-5C8656A67A0F}"/>
              </a:ext>
            </a:extLst>
          </p:cNvPr>
          <p:cNvSpPr/>
          <p:nvPr/>
        </p:nvSpPr>
        <p:spPr>
          <a:xfrm>
            <a:off x="3518883" y="3597901"/>
            <a:ext cx="723353" cy="200056"/>
          </a:xfrm>
          <a:prstGeom prst="rect">
            <a:avLst/>
          </a:prstGeom>
        </p:spPr>
        <p:txBody>
          <a:bodyPr wrap="square" anchor="ctr">
            <a:spAutoFit/>
          </a:bodyPr>
          <a:lstStyle/>
          <a:p>
            <a:pPr marL="0" marR="0" lvl="0" indent="0" algn="ctr" defTabSz="457075"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Broadband</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8" name="Rectangle 27">
            <a:extLst>
              <a:ext uri="{FF2B5EF4-FFF2-40B4-BE49-F238E27FC236}">
                <a16:creationId xmlns:a16="http://schemas.microsoft.com/office/drawing/2014/main" id="{C72EDAB2-E4B4-5044-9FE1-15F448979BA8}"/>
              </a:ext>
            </a:extLst>
          </p:cNvPr>
          <p:cNvSpPr/>
          <p:nvPr/>
        </p:nvSpPr>
        <p:spPr>
          <a:xfrm>
            <a:off x="4529320" y="3596424"/>
            <a:ext cx="689427" cy="200054"/>
          </a:xfrm>
          <a:prstGeom prst="rect">
            <a:avLst/>
          </a:prstGeom>
        </p:spPr>
        <p:txBody>
          <a:bodyPr wrap="square" anchor="ctr">
            <a:spAutoFit/>
          </a:bodyPr>
          <a:lstStyle/>
          <a:p>
            <a:pPr marL="0" marR="0" lvl="0" indent="0" algn="ctr" defTabSz="457075"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4/</a:t>
            </a:r>
            <a:r>
              <a:rPr lang="en-US" sz="700" dirty="0">
                <a:solidFill>
                  <a:srgbClr val="FFFFFF"/>
                </a:solidFill>
                <a:latin typeface="Arial" panose="020B0604020202020204" pitchFamily="34" charset="0"/>
                <a:cs typeface="Arial" panose="020B0604020202020204" pitchFamily="34" charset="0"/>
              </a:rPr>
              <a:t>5</a:t>
            </a:r>
            <a:r>
              <a:rPr kumimoji="0" lang="en-US" sz="7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3" name="TextBox 32">
            <a:extLst>
              <a:ext uri="{FF2B5EF4-FFF2-40B4-BE49-F238E27FC236}">
                <a16:creationId xmlns:a16="http://schemas.microsoft.com/office/drawing/2014/main" id="{EC8CD2B4-4CF2-484F-8111-20F35962C8C3}"/>
              </a:ext>
            </a:extLst>
          </p:cNvPr>
          <p:cNvSpPr txBox="1"/>
          <p:nvPr/>
        </p:nvSpPr>
        <p:spPr>
          <a:xfrm>
            <a:off x="3136499" y="1410293"/>
            <a:ext cx="1525143" cy="179970"/>
          </a:xfrm>
          <a:prstGeom prst="rect">
            <a:avLst/>
          </a:prstGeom>
          <a:noFill/>
        </p:spPr>
        <p:txBody>
          <a:bodyPr wrap="square"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FFFFFF"/>
                </a:solidFill>
                <a:effectLst/>
                <a:uLnTx/>
                <a:uFillTx/>
                <a:latin typeface="Arial" panose="020B0604020202020204"/>
                <a:ea typeface="+mn-ea"/>
                <a:cs typeface="+mn-cs"/>
              </a:rPr>
              <a:t>External</a:t>
            </a:r>
            <a:r>
              <a:rPr kumimoji="0" lang="en-US" sz="900" b="0" i="1" u="none" strike="noStrike" kern="1200" cap="none" spc="0" normalizeH="0" noProof="0" dirty="0">
                <a:ln>
                  <a:noFill/>
                </a:ln>
                <a:solidFill>
                  <a:srgbClr val="FFFFFF"/>
                </a:solidFill>
                <a:effectLst/>
                <a:uLnTx/>
                <a:uFillTx/>
                <a:latin typeface="Arial" panose="020B0604020202020204"/>
                <a:ea typeface="+mn-ea"/>
                <a:cs typeface="+mn-cs"/>
              </a:rPr>
              <a:t> Apps</a:t>
            </a:r>
            <a:endParaRPr kumimoji="0" lang="en-US" sz="900" b="0" i="1"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34" name="Group 33">
            <a:extLst>
              <a:ext uri="{FF2B5EF4-FFF2-40B4-BE49-F238E27FC236}">
                <a16:creationId xmlns:a16="http://schemas.microsoft.com/office/drawing/2014/main" id="{7932FA0A-8D9D-2648-A8F6-4791CBCD08AD}"/>
              </a:ext>
            </a:extLst>
          </p:cNvPr>
          <p:cNvGrpSpPr/>
          <p:nvPr/>
        </p:nvGrpSpPr>
        <p:grpSpPr>
          <a:xfrm>
            <a:off x="3106421" y="915664"/>
            <a:ext cx="1533549" cy="491410"/>
            <a:chOff x="1753350" y="859596"/>
            <a:chExt cx="1426190" cy="457008"/>
          </a:xfrm>
        </p:grpSpPr>
        <p:grpSp>
          <p:nvGrpSpPr>
            <p:cNvPr id="35" name="Group 34">
              <a:extLst>
                <a:ext uri="{FF2B5EF4-FFF2-40B4-BE49-F238E27FC236}">
                  <a16:creationId xmlns:a16="http://schemas.microsoft.com/office/drawing/2014/main" id="{74C98410-6B07-F94F-AF1B-CD4814C9A84B}"/>
                </a:ext>
              </a:extLst>
            </p:cNvPr>
            <p:cNvGrpSpPr/>
            <p:nvPr/>
          </p:nvGrpSpPr>
          <p:grpSpPr>
            <a:xfrm>
              <a:off x="2509381" y="859596"/>
              <a:ext cx="670159" cy="456755"/>
              <a:chOff x="3016814" y="891950"/>
              <a:chExt cx="837297" cy="543808"/>
            </a:xfrm>
          </p:grpSpPr>
          <p:sp>
            <p:nvSpPr>
              <p:cNvPr id="41" name="Freeform 64">
                <a:extLst>
                  <a:ext uri="{FF2B5EF4-FFF2-40B4-BE49-F238E27FC236}">
                    <a16:creationId xmlns:a16="http://schemas.microsoft.com/office/drawing/2014/main" id="{34A250D9-F591-1043-BE9C-203269FE8FB5}"/>
                  </a:ext>
                </a:extLst>
              </p:cNvPr>
              <p:cNvSpPr>
                <a:spLocks noChangeAspect="1" noChangeArrowheads="1"/>
              </p:cNvSpPr>
              <p:nvPr/>
            </p:nvSpPr>
            <p:spPr bwMode="auto">
              <a:xfrm>
                <a:off x="3016814" y="89195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42" name="Picture 92">
                <a:extLst>
                  <a:ext uri="{FF2B5EF4-FFF2-40B4-BE49-F238E27FC236}">
                    <a16:creationId xmlns:a16="http://schemas.microsoft.com/office/drawing/2014/main" id="{794112CD-CFA2-8C45-9A6D-DF5838DD64E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256120" y="1041604"/>
                <a:ext cx="394336" cy="123418"/>
              </a:xfrm>
              <a:prstGeom prst="rect">
                <a:avLst/>
              </a:prstGeom>
            </p:spPr>
          </p:pic>
          <p:pic>
            <p:nvPicPr>
              <p:cNvPr id="43" name="Picture 96">
                <a:extLst>
                  <a:ext uri="{FF2B5EF4-FFF2-40B4-BE49-F238E27FC236}">
                    <a16:creationId xmlns:a16="http://schemas.microsoft.com/office/drawing/2014/main" id="{F7F8EB21-7CAD-2944-B4F0-CB8F4BCC6CE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99653" y="1214812"/>
                <a:ext cx="146753" cy="139846"/>
              </a:xfrm>
              <a:prstGeom prst="rect">
                <a:avLst/>
              </a:prstGeom>
            </p:spPr>
          </p:pic>
          <p:pic>
            <p:nvPicPr>
              <p:cNvPr id="44" name="Picture 99">
                <a:extLst>
                  <a:ext uri="{FF2B5EF4-FFF2-40B4-BE49-F238E27FC236}">
                    <a16:creationId xmlns:a16="http://schemas.microsoft.com/office/drawing/2014/main" id="{AAD40BD0-DBF0-034A-9B7E-95E3687FBFD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456067" y="1232775"/>
                <a:ext cx="233363" cy="103777"/>
              </a:xfrm>
              <a:prstGeom prst="rect">
                <a:avLst/>
              </a:prstGeom>
            </p:spPr>
          </p:pic>
        </p:grpSp>
        <p:grpSp>
          <p:nvGrpSpPr>
            <p:cNvPr id="36" name="Group 35">
              <a:extLst>
                <a:ext uri="{FF2B5EF4-FFF2-40B4-BE49-F238E27FC236}">
                  <a16:creationId xmlns:a16="http://schemas.microsoft.com/office/drawing/2014/main" id="{F81BA70A-35DB-3142-ADF5-597E3894F65B}"/>
                </a:ext>
              </a:extLst>
            </p:cNvPr>
            <p:cNvGrpSpPr/>
            <p:nvPr/>
          </p:nvGrpSpPr>
          <p:grpSpPr>
            <a:xfrm>
              <a:off x="1753350" y="859596"/>
              <a:ext cx="719243" cy="457008"/>
              <a:chOff x="1888491" y="892202"/>
              <a:chExt cx="837297" cy="543808"/>
            </a:xfrm>
          </p:grpSpPr>
          <p:sp>
            <p:nvSpPr>
              <p:cNvPr id="37" name="Freeform 64">
                <a:extLst>
                  <a:ext uri="{FF2B5EF4-FFF2-40B4-BE49-F238E27FC236}">
                    <a16:creationId xmlns:a16="http://schemas.microsoft.com/office/drawing/2014/main" id="{BAAE0B6F-0897-7342-9524-CBCC570953E6}"/>
                  </a:ext>
                </a:extLst>
              </p:cNvPr>
              <p:cNvSpPr>
                <a:spLocks noChangeAspect="1" noChangeArrowheads="1"/>
              </p:cNvSpPr>
              <p:nvPr/>
            </p:nvSpPr>
            <p:spPr bwMode="auto">
              <a:xfrm>
                <a:off x="1888491" y="892202"/>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38" name="Picture 142">
                <a:extLst>
                  <a:ext uri="{FF2B5EF4-FFF2-40B4-BE49-F238E27FC236}">
                    <a16:creationId xmlns:a16="http://schemas.microsoft.com/office/drawing/2014/main" id="{EBA3FA4B-2478-8847-B70E-9E56EDE7CFD7}"/>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091741" y="1054622"/>
                <a:ext cx="454030" cy="101767"/>
              </a:xfrm>
              <a:prstGeom prst="rect">
                <a:avLst/>
              </a:prstGeom>
            </p:spPr>
          </p:pic>
          <p:pic>
            <p:nvPicPr>
              <p:cNvPr id="39" name="Picture 114">
                <a:extLst>
                  <a:ext uri="{FF2B5EF4-FFF2-40B4-BE49-F238E27FC236}">
                    <a16:creationId xmlns:a16="http://schemas.microsoft.com/office/drawing/2014/main" id="{A0BDC894-D98A-6045-B005-F975B84CF5B7}"/>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361501" y="1201755"/>
                <a:ext cx="254731" cy="182419"/>
              </a:xfrm>
              <a:prstGeom prst="rect">
                <a:avLst/>
              </a:prstGeom>
            </p:spPr>
          </p:pic>
          <p:pic>
            <p:nvPicPr>
              <p:cNvPr id="40" name="Picture 2">
                <a:extLst>
                  <a:ext uri="{FF2B5EF4-FFF2-40B4-BE49-F238E27FC236}">
                    <a16:creationId xmlns:a16="http://schemas.microsoft.com/office/drawing/2014/main" id="{9DD5D5CC-CF17-574A-A12B-45270AD1EBF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969767" y="1246641"/>
                <a:ext cx="303362" cy="8415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5" name="Group 44">
            <a:extLst>
              <a:ext uri="{FF2B5EF4-FFF2-40B4-BE49-F238E27FC236}">
                <a16:creationId xmlns:a16="http://schemas.microsoft.com/office/drawing/2014/main" id="{4A408D54-6794-D849-B110-60561260F16F}"/>
              </a:ext>
            </a:extLst>
          </p:cNvPr>
          <p:cNvGrpSpPr/>
          <p:nvPr/>
        </p:nvGrpSpPr>
        <p:grpSpPr>
          <a:xfrm>
            <a:off x="4788910" y="974047"/>
            <a:ext cx="603140" cy="398576"/>
            <a:chOff x="3590307" y="772377"/>
            <a:chExt cx="693414" cy="458232"/>
          </a:xfrm>
        </p:grpSpPr>
        <p:grpSp>
          <p:nvGrpSpPr>
            <p:cNvPr id="46" name="Group 45">
              <a:extLst>
                <a:ext uri="{FF2B5EF4-FFF2-40B4-BE49-F238E27FC236}">
                  <a16:creationId xmlns:a16="http://schemas.microsoft.com/office/drawing/2014/main" id="{3CB7C1F5-E623-7241-90DE-2A42850380AF}"/>
                </a:ext>
              </a:extLst>
            </p:cNvPr>
            <p:cNvGrpSpPr/>
            <p:nvPr/>
          </p:nvGrpSpPr>
          <p:grpSpPr>
            <a:xfrm>
              <a:off x="3590307" y="772377"/>
              <a:ext cx="693414" cy="458232"/>
              <a:chOff x="4065882" y="894990"/>
              <a:chExt cx="837297" cy="543808"/>
            </a:xfrm>
          </p:grpSpPr>
          <p:sp>
            <p:nvSpPr>
              <p:cNvPr id="48" name="Freeform 64">
                <a:extLst>
                  <a:ext uri="{FF2B5EF4-FFF2-40B4-BE49-F238E27FC236}">
                    <a16:creationId xmlns:a16="http://schemas.microsoft.com/office/drawing/2014/main" id="{B80E224F-CC87-C34D-88AD-08A0F346B0F1}"/>
                  </a:ext>
                </a:extLst>
              </p:cNvPr>
              <p:cNvSpPr>
                <a:spLocks noChangeAspect="1" noChangeArrowheads="1"/>
              </p:cNvSpPr>
              <p:nvPr/>
            </p:nvSpPr>
            <p:spPr bwMode="auto">
              <a:xfrm>
                <a:off x="4065882" y="89499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49" name="Picture 4">
                <a:extLst>
                  <a:ext uri="{FF2B5EF4-FFF2-40B4-BE49-F238E27FC236}">
                    <a16:creationId xmlns:a16="http://schemas.microsoft.com/office/drawing/2014/main" id="{F799731E-9093-F240-9C40-86C9418B405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4207519" y="1228341"/>
                <a:ext cx="532320" cy="163491"/>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6">
              <a:extLst>
                <a:ext uri="{FF2B5EF4-FFF2-40B4-BE49-F238E27FC236}">
                  <a16:creationId xmlns:a16="http://schemas.microsoft.com/office/drawing/2014/main" id="{3CD46DF1-89D8-F74E-9528-95C3C07FCA1F}"/>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3865179" y="887970"/>
              <a:ext cx="229607" cy="137764"/>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TextBox 54">
            <a:extLst>
              <a:ext uri="{FF2B5EF4-FFF2-40B4-BE49-F238E27FC236}">
                <a16:creationId xmlns:a16="http://schemas.microsoft.com/office/drawing/2014/main" id="{7EC61F76-F46F-8248-9AA9-5F8E2F359BFC}"/>
              </a:ext>
            </a:extLst>
          </p:cNvPr>
          <p:cNvSpPr txBox="1"/>
          <p:nvPr/>
        </p:nvSpPr>
        <p:spPr>
          <a:xfrm>
            <a:off x="4771949" y="1394705"/>
            <a:ext cx="1182810" cy="179970"/>
          </a:xfrm>
          <a:prstGeom prst="rect">
            <a:avLst/>
          </a:prstGeom>
          <a:noFill/>
        </p:spPr>
        <p:txBody>
          <a:bodyPr wrap="square"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FFFFFF"/>
                </a:solidFill>
                <a:effectLst/>
                <a:uLnTx/>
                <a:uFillTx/>
                <a:latin typeface="Arial" panose="020B0604020202020204"/>
                <a:ea typeface="+mn-ea"/>
                <a:cs typeface="+mn-cs"/>
              </a:rPr>
              <a:t>Internal Apps</a:t>
            </a:r>
          </a:p>
        </p:txBody>
      </p:sp>
      <p:grpSp>
        <p:nvGrpSpPr>
          <p:cNvPr id="61" name="Group 60">
            <a:extLst>
              <a:ext uri="{FF2B5EF4-FFF2-40B4-BE49-F238E27FC236}">
                <a16:creationId xmlns:a16="http://schemas.microsoft.com/office/drawing/2014/main" id="{406709F2-B2DD-A047-B3E9-E64B32F70FEA}"/>
              </a:ext>
            </a:extLst>
          </p:cNvPr>
          <p:cNvGrpSpPr/>
          <p:nvPr/>
        </p:nvGrpSpPr>
        <p:grpSpPr>
          <a:xfrm>
            <a:off x="5447379" y="983626"/>
            <a:ext cx="423685" cy="423176"/>
            <a:chOff x="5350224" y="4236011"/>
            <a:chExt cx="423685" cy="423176"/>
          </a:xfrm>
        </p:grpSpPr>
        <p:pic>
          <p:nvPicPr>
            <p:cNvPr id="62" name="Graphic 61">
              <a:extLst>
                <a:ext uri="{FF2B5EF4-FFF2-40B4-BE49-F238E27FC236}">
                  <a16:creationId xmlns:a16="http://schemas.microsoft.com/office/drawing/2014/main" id="{5F93D2FB-FD59-F54F-9907-8BC26C044DD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438092" y="4346779"/>
              <a:ext cx="252420" cy="201640"/>
            </a:xfrm>
            <a:prstGeom prst="rect">
              <a:avLst/>
            </a:prstGeom>
          </p:spPr>
        </p:pic>
        <p:sp>
          <p:nvSpPr>
            <p:cNvPr id="63" name="Oval 62">
              <a:extLst>
                <a:ext uri="{FF2B5EF4-FFF2-40B4-BE49-F238E27FC236}">
                  <a16:creationId xmlns:a16="http://schemas.microsoft.com/office/drawing/2014/main" id="{6A4FA6E5-A6DC-4A4F-808A-47C9CF89F312}"/>
                </a:ext>
              </a:extLst>
            </p:cNvPr>
            <p:cNvSpPr>
              <a:spLocks noChangeAspect="1"/>
            </p:cNvSpPr>
            <p:nvPr/>
          </p:nvSpPr>
          <p:spPr>
            <a:xfrm>
              <a:off x="5350224" y="4236011"/>
              <a:ext cx="423685" cy="423176"/>
            </a:xfrm>
            <a:prstGeom prst="ellipse">
              <a:avLst/>
            </a:prstGeom>
            <a:noFill/>
            <a:ln w="12700">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grpSp>
      <p:sp>
        <p:nvSpPr>
          <p:cNvPr id="67" name="Google Shape;309;p52">
            <a:extLst>
              <a:ext uri="{FF2B5EF4-FFF2-40B4-BE49-F238E27FC236}">
                <a16:creationId xmlns:a16="http://schemas.microsoft.com/office/drawing/2014/main" id="{765885F6-D24E-904E-AF7E-60332619DE94}"/>
              </a:ext>
            </a:extLst>
          </p:cNvPr>
          <p:cNvSpPr txBox="1"/>
          <p:nvPr/>
        </p:nvSpPr>
        <p:spPr>
          <a:xfrm>
            <a:off x="6445863" y="1484690"/>
            <a:ext cx="2176340" cy="29296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400" b="1" dirty="0">
                <a:solidFill>
                  <a:schemeClr val="accent1">
                    <a:lumMod val="60000"/>
                    <a:lumOff val="40000"/>
                  </a:schemeClr>
                </a:solidFill>
                <a:ea typeface="Calibri"/>
                <a:cs typeface="Calibri"/>
                <a:sym typeface="Calibri"/>
              </a:rPr>
              <a:t>Cloud Firewall </a:t>
            </a:r>
            <a:r>
              <a:rPr lang="en" sz="1400" b="1" i="0" u="none" strike="noStrike" cap="none" dirty="0">
                <a:solidFill>
                  <a:schemeClr val="accent1">
                    <a:lumMod val="60000"/>
                    <a:lumOff val="40000"/>
                  </a:schemeClr>
                </a:solidFill>
                <a:ea typeface="Calibri"/>
                <a:cs typeface="Calibri"/>
                <a:sym typeface="Calibri"/>
              </a:rPr>
              <a:t>Benefits</a:t>
            </a:r>
            <a:endParaRPr sz="1200" dirty="0">
              <a:solidFill>
                <a:schemeClr val="accent1">
                  <a:lumMod val="60000"/>
                  <a:lumOff val="40000"/>
                </a:schemeClr>
              </a:solidFill>
            </a:endParaRPr>
          </a:p>
        </p:txBody>
      </p:sp>
      <p:cxnSp>
        <p:nvCxnSpPr>
          <p:cNvPr id="68" name="Google Shape;322;p52">
            <a:extLst>
              <a:ext uri="{FF2B5EF4-FFF2-40B4-BE49-F238E27FC236}">
                <a16:creationId xmlns:a16="http://schemas.microsoft.com/office/drawing/2014/main" id="{CF1DD4B7-D8EC-AB4F-A5AD-44EC5E33F43C}"/>
              </a:ext>
            </a:extLst>
          </p:cNvPr>
          <p:cNvCxnSpPr>
            <a:cxnSpLocks/>
          </p:cNvCxnSpPr>
          <p:nvPr/>
        </p:nvCxnSpPr>
        <p:spPr>
          <a:xfrm flipH="1">
            <a:off x="6535931" y="1848256"/>
            <a:ext cx="1996204" cy="0"/>
          </a:xfrm>
          <a:prstGeom prst="straightConnector1">
            <a:avLst/>
          </a:prstGeom>
          <a:noFill/>
          <a:ln w="9525" cap="flat" cmpd="sng">
            <a:solidFill>
              <a:schemeClr val="lt1"/>
            </a:solidFill>
            <a:prstDash val="solid"/>
            <a:miter lim="800000"/>
            <a:headEnd type="none" w="sm" len="sm"/>
            <a:tailEnd type="none" w="sm" len="sm"/>
          </a:ln>
        </p:spPr>
      </p:cxnSp>
      <p:sp>
        <p:nvSpPr>
          <p:cNvPr id="69" name="TextBox 68">
            <a:extLst>
              <a:ext uri="{FF2B5EF4-FFF2-40B4-BE49-F238E27FC236}">
                <a16:creationId xmlns:a16="http://schemas.microsoft.com/office/drawing/2014/main" id="{0646DF18-749D-334F-8192-2B1F2C311D56}"/>
              </a:ext>
            </a:extLst>
          </p:cNvPr>
          <p:cNvSpPr txBox="1"/>
          <p:nvPr/>
        </p:nvSpPr>
        <p:spPr>
          <a:xfrm>
            <a:off x="6377567" y="2108267"/>
            <a:ext cx="2312933" cy="2022229"/>
          </a:xfrm>
          <a:prstGeom prst="rect">
            <a:avLst/>
          </a:prstGeom>
          <a:noFill/>
        </p:spPr>
        <p:txBody>
          <a:bodyPr wrap="none" rtlCol="0">
            <a:noAutofit/>
          </a:bodyPr>
          <a:lstStyle/>
          <a:p>
            <a:pPr marL="171450" lvl="0" indent="-171450">
              <a:buFont typeface="Arial" panose="020B0604020202020204" pitchFamily="34" charset="0"/>
              <a:buChar char="•"/>
            </a:pPr>
            <a:r>
              <a:rPr lang="en-US" sz="1200" dirty="0">
                <a:solidFill>
                  <a:srgbClr val="FFFFFF"/>
                </a:solidFill>
                <a:ea typeface="Arial"/>
                <a:cs typeface="Arial"/>
                <a:sym typeface="Arial"/>
              </a:rPr>
              <a:t>Consistent policy</a:t>
            </a:r>
          </a:p>
          <a:p>
            <a:pPr marL="171450" lvl="0" indent="-171450">
              <a:buFont typeface="Arial" panose="020B0604020202020204" pitchFamily="34" charset="0"/>
              <a:buChar char="•"/>
            </a:pPr>
            <a:endParaRPr lang="en-US" sz="1200" dirty="0">
              <a:solidFill>
                <a:srgbClr val="FFFFFF"/>
              </a:solidFill>
              <a:cs typeface="Arial"/>
              <a:sym typeface="Arial"/>
            </a:endParaRPr>
          </a:p>
          <a:p>
            <a:pPr marL="171450" indent="-171450">
              <a:buFont typeface="Arial" panose="020B0604020202020204" pitchFamily="34" charset="0"/>
              <a:buChar char="•"/>
            </a:pPr>
            <a:r>
              <a:rPr lang="en-US" sz="1200" dirty="0">
                <a:solidFill>
                  <a:srgbClr val="FFFFFF"/>
                </a:solidFill>
                <a:cs typeface="Arial"/>
                <a:sym typeface="Arial"/>
              </a:rPr>
              <a:t>Cost saving (no VPN)</a:t>
            </a:r>
            <a:endParaRPr lang="en-US" sz="1200" dirty="0">
              <a:solidFill>
                <a:srgbClr val="FFFFFF"/>
              </a:solidFill>
              <a:cs typeface="Arial"/>
            </a:endParaRPr>
          </a:p>
          <a:p>
            <a:pPr marL="171450" indent="-171450">
              <a:buFont typeface="Arial" panose="020B0604020202020204" pitchFamily="34" charset="0"/>
              <a:buChar char="•"/>
            </a:pPr>
            <a:endParaRPr lang="en-US" sz="1200" dirty="0">
              <a:solidFill>
                <a:srgbClr val="FFFFFF"/>
              </a:solidFill>
              <a:cs typeface="Arial"/>
            </a:endParaRPr>
          </a:p>
          <a:p>
            <a:pPr marL="171450" indent="-171450">
              <a:buFont typeface="Arial" panose="020B0604020202020204" pitchFamily="34" charset="0"/>
              <a:buChar char="•"/>
            </a:pPr>
            <a:r>
              <a:rPr lang="en-US" sz="1200" dirty="0">
                <a:solidFill>
                  <a:srgbClr val="FFFFFF"/>
                </a:solidFill>
                <a:cs typeface="Arial"/>
                <a:sym typeface="Arial"/>
              </a:rPr>
              <a:t>Security stack follows user</a:t>
            </a:r>
            <a:endParaRPr lang="en-US" sz="1200" dirty="0">
              <a:solidFill>
                <a:srgbClr val="FFFFFF"/>
              </a:solidFill>
              <a:cs typeface="Arial"/>
            </a:endParaRPr>
          </a:p>
          <a:p>
            <a:pPr marL="171450" indent="-171450">
              <a:buFont typeface="Arial" panose="020B0604020202020204" pitchFamily="34" charset="0"/>
              <a:buChar char="•"/>
            </a:pPr>
            <a:endParaRPr lang="en-US" sz="1200" dirty="0">
              <a:solidFill>
                <a:srgbClr val="FFFFFF"/>
              </a:solidFill>
              <a:cs typeface="Arial"/>
            </a:endParaRPr>
          </a:p>
          <a:p>
            <a:pPr marL="171450" indent="-171450">
              <a:buFont typeface="Arial" panose="020B0604020202020204" pitchFamily="34" charset="0"/>
              <a:buChar char="•"/>
            </a:pPr>
            <a:r>
              <a:rPr lang="en-US" sz="1200" dirty="0">
                <a:solidFill>
                  <a:srgbClr val="FFFFFF"/>
                </a:solidFill>
                <a:cs typeface="Arial"/>
                <a:sym typeface="Arial"/>
              </a:rPr>
              <a:t>Improved user exp</a:t>
            </a:r>
            <a:endParaRPr lang="en-US" sz="1200" dirty="0">
              <a:solidFill>
                <a:srgbClr val="FFFFFF"/>
              </a:solidFill>
              <a:cs typeface="Arial"/>
            </a:endParaRPr>
          </a:p>
          <a:p>
            <a:pPr marL="171450" indent="-171450">
              <a:buFont typeface="Arial" panose="020B0604020202020204" pitchFamily="34" charset="0"/>
              <a:buChar char="•"/>
            </a:pPr>
            <a:endParaRPr lang="en-US" sz="1200" dirty="0">
              <a:solidFill>
                <a:srgbClr val="FFFFFF"/>
              </a:solidFill>
              <a:cs typeface="Arial"/>
            </a:endParaRPr>
          </a:p>
          <a:p>
            <a:pPr marL="171450" indent="-171450">
              <a:buFont typeface="Arial" panose="020B0604020202020204" pitchFamily="34" charset="0"/>
              <a:buChar char="•"/>
            </a:pPr>
            <a:r>
              <a:rPr lang="en-US" sz="1200" dirty="0">
                <a:solidFill>
                  <a:srgbClr val="FFFFFF"/>
                </a:solidFill>
                <a:cs typeface="Arial"/>
                <a:sym typeface="Arial"/>
              </a:rPr>
              <a:t>Global visibility and control</a:t>
            </a:r>
            <a:endParaRPr lang="en-US" sz="1200" dirty="0">
              <a:solidFill>
                <a:srgbClr val="FFFFFF"/>
              </a:solidFill>
              <a:cs typeface="Arial"/>
            </a:endParaRPr>
          </a:p>
          <a:p>
            <a:pPr lvl="0"/>
            <a:endParaRPr lang="en-US" dirty="0">
              <a:solidFill>
                <a:srgbClr val="3B3E42"/>
              </a:solidFill>
            </a:endParaRPr>
          </a:p>
        </p:txBody>
      </p:sp>
      <p:pic>
        <p:nvPicPr>
          <p:cNvPr id="71" name="Picture 25">
            <a:extLst>
              <a:ext uri="{FF2B5EF4-FFF2-40B4-BE49-F238E27FC236}">
                <a16:creationId xmlns:a16="http://schemas.microsoft.com/office/drawing/2014/main" id="{37AF3A49-AD08-4F48-B16B-73FFFCA8773D}"/>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3461699" y="4367104"/>
            <a:ext cx="171498" cy="23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11">
            <a:extLst>
              <a:ext uri="{FF2B5EF4-FFF2-40B4-BE49-F238E27FC236}">
                <a16:creationId xmlns:a16="http://schemas.microsoft.com/office/drawing/2014/main" id="{7B3E5B09-9A32-6C4D-85B7-1C0DAA2F716F}"/>
              </a:ext>
            </a:extLst>
          </p:cNvPr>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3616418" y="4294776"/>
            <a:ext cx="225309" cy="15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8">
            <a:extLst>
              <a:ext uri="{FF2B5EF4-FFF2-40B4-BE49-F238E27FC236}">
                <a16:creationId xmlns:a16="http://schemas.microsoft.com/office/drawing/2014/main" id="{BE8DA127-FAAD-C549-AE58-91BECD62A0F5}"/>
              </a:ext>
            </a:extLst>
          </p:cNvPr>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4771949" y="4292225"/>
            <a:ext cx="308123" cy="261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4" name="Straight Connector 73">
            <a:extLst>
              <a:ext uri="{FF2B5EF4-FFF2-40B4-BE49-F238E27FC236}">
                <a16:creationId xmlns:a16="http://schemas.microsoft.com/office/drawing/2014/main" id="{59D33632-E6F5-B74C-AC2F-3E809A69BA50}"/>
              </a:ext>
            </a:extLst>
          </p:cNvPr>
          <p:cNvCxnSpPr>
            <a:cxnSpLocks/>
          </p:cNvCxnSpPr>
          <p:nvPr/>
        </p:nvCxnSpPr>
        <p:spPr>
          <a:xfrm>
            <a:off x="3643935" y="4185885"/>
            <a:ext cx="550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FB668D4-01A4-9040-8ADD-7493E6229CB2}"/>
              </a:ext>
            </a:extLst>
          </p:cNvPr>
          <p:cNvCxnSpPr>
            <a:cxnSpLocks/>
          </p:cNvCxnSpPr>
          <p:nvPr/>
        </p:nvCxnSpPr>
        <p:spPr>
          <a:xfrm>
            <a:off x="4598417" y="4189049"/>
            <a:ext cx="55016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1FF8F51A-7079-0B47-AA77-F864A7B296CC}"/>
              </a:ext>
            </a:extLst>
          </p:cNvPr>
          <p:cNvGrpSpPr/>
          <p:nvPr/>
        </p:nvGrpSpPr>
        <p:grpSpPr>
          <a:xfrm>
            <a:off x="3005515" y="4699186"/>
            <a:ext cx="1098502" cy="334364"/>
            <a:chOff x="3005515" y="4463511"/>
            <a:chExt cx="1098502" cy="334364"/>
          </a:xfrm>
        </p:grpSpPr>
        <p:grpSp>
          <p:nvGrpSpPr>
            <p:cNvPr id="91" name="Group 90">
              <a:extLst>
                <a:ext uri="{FF2B5EF4-FFF2-40B4-BE49-F238E27FC236}">
                  <a16:creationId xmlns:a16="http://schemas.microsoft.com/office/drawing/2014/main" id="{6F86B73B-B9F3-A74C-BA3A-3BFCDE6F57F4}"/>
                </a:ext>
              </a:extLst>
            </p:cNvPr>
            <p:cNvGrpSpPr/>
            <p:nvPr/>
          </p:nvGrpSpPr>
          <p:grpSpPr>
            <a:xfrm>
              <a:off x="3005515" y="4472439"/>
              <a:ext cx="417157" cy="325436"/>
              <a:chOff x="3106421" y="4463511"/>
              <a:chExt cx="417157" cy="325436"/>
            </a:xfrm>
          </p:grpSpPr>
          <p:pic>
            <p:nvPicPr>
              <p:cNvPr id="88" name="Picture 2">
                <a:extLst>
                  <a:ext uri="{FF2B5EF4-FFF2-40B4-BE49-F238E27FC236}">
                    <a16:creationId xmlns:a16="http://schemas.microsoft.com/office/drawing/2014/main" id="{42323E44-E10E-544D-A624-B6C8082FED96}"/>
                  </a:ext>
                </a:extLst>
              </p:cNvPr>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3136499" y="4463511"/>
                <a:ext cx="274722" cy="206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88">
                <a:extLst>
                  <a:ext uri="{FF2B5EF4-FFF2-40B4-BE49-F238E27FC236}">
                    <a16:creationId xmlns:a16="http://schemas.microsoft.com/office/drawing/2014/main" id="{0D2744EB-5E85-E340-A389-0A8493FEB7ED}"/>
                  </a:ext>
                </a:extLst>
              </p:cNvPr>
              <p:cNvSpPr txBox="1"/>
              <p:nvPr/>
            </p:nvSpPr>
            <p:spPr>
              <a:xfrm>
                <a:off x="3106421" y="4527617"/>
                <a:ext cx="417157" cy="261330"/>
              </a:xfrm>
              <a:prstGeom prst="rect">
                <a:avLst/>
              </a:prstGeom>
              <a:noFill/>
            </p:spPr>
            <p:txBody>
              <a:bodyPr wrap="none" rtlCol="0">
                <a:noAutofit/>
              </a:bodyPr>
              <a:lstStyle/>
              <a:p>
                <a:pPr algn="l"/>
                <a:r>
                  <a:rPr lang="en-US" sz="500" dirty="0">
                    <a:solidFill>
                      <a:schemeClr val="bg1"/>
                    </a:solidFill>
                  </a:rPr>
                  <a:t>https://</a:t>
                </a:r>
              </a:p>
            </p:txBody>
          </p:sp>
        </p:grpSp>
        <p:grpSp>
          <p:nvGrpSpPr>
            <p:cNvPr id="92" name="Group 91">
              <a:extLst>
                <a:ext uri="{FF2B5EF4-FFF2-40B4-BE49-F238E27FC236}">
                  <a16:creationId xmlns:a16="http://schemas.microsoft.com/office/drawing/2014/main" id="{6E6AD68C-BCE5-274C-87F1-D35F646AD1A9}"/>
                </a:ext>
              </a:extLst>
            </p:cNvPr>
            <p:cNvGrpSpPr/>
            <p:nvPr/>
          </p:nvGrpSpPr>
          <p:grpSpPr>
            <a:xfrm>
              <a:off x="3344241" y="4472439"/>
              <a:ext cx="417157" cy="325436"/>
              <a:chOff x="3106421" y="4463511"/>
              <a:chExt cx="417157" cy="325436"/>
            </a:xfrm>
          </p:grpSpPr>
          <p:pic>
            <p:nvPicPr>
              <p:cNvPr id="93" name="Picture 2">
                <a:extLst>
                  <a:ext uri="{FF2B5EF4-FFF2-40B4-BE49-F238E27FC236}">
                    <a16:creationId xmlns:a16="http://schemas.microsoft.com/office/drawing/2014/main" id="{D4E14667-1A41-294E-94F4-D86236B0FFD1}"/>
                  </a:ext>
                </a:extLst>
              </p:cNvPr>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3136499" y="4463511"/>
                <a:ext cx="274722" cy="206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a:extLst>
                  <a:ext uri="{FF2B5EF4-FFF2-40B4-BE49-F238E27FC236}">
                    <a16:creationId xmlns:a16="http://schemas.microsoft.com/office/drawing/2014/main" id="{84EAB771-F26C-7140-A2D4-4C7EFCFE6D8E}"/>
                  </a:ext>
                </a:extLst>
              </p:cNvPr>
              <p:cNvSpPr txBox="1"/>
              <p:nvPr/>
            </p:nvSpPr>
            <p:spPr>
              <a:xfrm>
                <a:off x="3106421" y="4527617"/>
                <a:ext cx="417157" cy="261330"/>
              </a:xfrm>
              <a:prstGeom prst="rect">
                <a:avLst/>
              </a:prstGeom>
              <a:noFill/>
            </p:spPr>
            <p:txBody>
              <a:bodyPr wrap="none" rtlCol="0">
                <a:noAutofit/>
              </a:bodyPr>
              <a:lstStyle/>
              <a:p>
                <a:pPr algn="l"/>
                <a:r>
                  <a:rPr lang="en-US" sz="500" dirty="0">
                    <a:solidFill>
                      <a:schemeClr val="bg1"/>
                    </a:solidFill>
                  </a:rPr>
                  <a:t>Skype</a:t>
                </a:r>
              </a:p>
            </p:txBody>
          </p:sp>
        </p:grpSp>
        <p:pic>
          <p:nvPicPr>
            <p:cNvPr id="95" name="Picture 2">
              <a:extLst>
                <a:ext uri="{FF2B5EF4-FFF2-40B4-BE49-F238E27FC236}">
                  <a16:creationId xmlns:a16="http://schemas.microsoft.com/office/drawing/2014/main" id="{4DC888FB-6217-2C4B-A337-CE0961C18644}"/>
                </a:ext>
              </a:extLst>
            </p:cNvPr>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3713045" y="4463511"/>
              <a:ext cx="281749" cy="21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95">
              <a:extLst>
                <a:ext uri="{FF2B5EF4-FFF2-40B4-BE49-F238E27FC236}">
                  <a16:creationId xmlns:a16="http://schemas.microsoft.com/office/drawing/2014/main" id="{D2954567-FC10-F249-9621-2C5189E87485}"/>
                </a:ext>
              </a:extLst>
            </p:cNvPr>
            <p:cNvSpPr txBox="1"/>
            <p:nvPr/>
          </p:nvSpPr>
          <p:spPr>
            <a:xfrm>
              <a:off x="3686860" y="4520178"/>
              <a:ext cx="417157" cy="261330"/>
            </a:xfrm>
            <a:prstGeom prst="rect">
              <a:avLst/>
            </a:prstGeom>
            <a:noFill/>
          </p:spPr>
          <p:txBody>
            <a:bodyPr wrap="none" rtlCol="0">
              <a:noAutofit/>
            </a:bodyPr>
            <a:lstStyle/>
            <a:p>
              <a:pPr algn="l"/>
              <a:r>
                <a:rPr lang="en-US" sz="500" dirty="0">
                  <a:solidFill>
                    <a:schemeClr val="bg1"/>
                  </a:solidFill>
                </a:rPr>
                <a:t>SSH</a:t>
              </a:r>
            </a:p>
          </p:txBody>
        </p:sp>
      </p:grpSp>
      <p:grpSp>
        <p:nvGrpSpPr>
          <p:cNvPr id="98" name="Group 97">
            <a:extLst>
              <a:ext uri="{FF2B5EF4-FFF2-40B4-BE49-F238E27FC236}">
                <a16:creationId xmlns:a16="http://schemas.microsoft.com/office/drawing/2014/main" id="{92BF5737-FD35-3E4C-92BB-96B11E642A54}"/>
              </a:ext>
            </a:extLst>
          </p:cNvPr>
          <p:cNvGrpSpPr/>
          <p:nvPr/>
        </p:nvGrpSpPr>
        <p:grpSpPr>
          <a:xfrm>
            <a:off x="4560719" y="4699186"/>
            <a:ext cx="1098502" cy="334364"/>
            <a:chOff x="3005515" y="4463511"/>
            <a:chExt cx="1098502" cy="334364"/>
          </a:xfrm>
        </p:grpSpPr>
        <p:grpSp>
          <p:nvGrpSpPr>
            <p:cNvPr id="99" name="Group 98">
              <a:extLst>
                <a:ext uri="{FF2B5EF4-FFF2-40B4-BE49-F238E27FC236}">
                  <a16:creationId xmlns:a16="http://schemas.microsoft.com/office/drawing/2014/main" id="{1F49E65D-E258-BB4F-B7EB-E930732C9635}"/>
                </a:ext>
              </a:extLst>
            </p:cNvPr>
            <p:cNvGrpSpPr/>
            <p:nvPr/>
          </p:nvGrpSpPr>
          <p:grpSpPr>
            <a:xfrm>
              <a:off x="3005515" y="4472439"/>
              <a:ext cx="417157" cy="325436"/>
              <a:chOff x="3106421" y="4463511"/>
              <a:chExt cx="417157" cy="325436"/>
            </a:xfrm>
          </p:grpSpPr>
          <p:pic>
            <p:nvPicPr>
              <p:cNvPr id="105" name="Picture 2">
                <a:extLst>
                  <a:ext uri="{FF2B5EF4-FFF2-40B4-BE49-F238E27FC236}">
                    <a16:creationId xmlns:a16="http://schemas.microsoft.com/office/drawing/2014/main" id="{1D7EF22B-439D-0948-8375-79ADEA1E30CB}"/>
                  </a:ext>
                </a:extLst>
              </p:cNvPr>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3136499" y="4463511"/>
                <a:ext cx="274722" cy="206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05">
                <a:extLst>
                  <a:ext uri="{FF2B5EF4-FFF2-40B4-BE49-F238E27FC236}">
                    <a16:creationId xmlns:a16="http://schemas.microsoft.com/office/drawing/2014/main" id="{82F7215B-2582-DB49-A169-1EC67D1AC0B2}"/>
                  </a:ext>
                </a:extLst>
              </p:cNvPr>
              <p:cNvSpPr txBox="1"/>
              <p:nvPr/>
            </p:nvSpPr>
            <p:spPr>
              <a:xfrm>
                <a:off x="3106421" y="4527617"/>
                <a:ext cx="417157" cy="261330"/>
              </a:xfrm>
              <a:prstGeom prst="rect">
                <a:avLst/>
              </a:prstGeom>
              <a:noFill/>
            </p:spPr>
            <p:txBody>
              <a:bodyPr wrap="none" rtlCol="0">
                <a:noAutofit/>
              </a:bodyPr>
              <a:lstStyle/>
              <a:p>
                <a:pPr algn="l"/>
                <a:r>
                  <a:rPr lang="en-US" sz="500" dirty="0">
                    <a:solidFill>
                      <a:schemeClr val="bg1"/>
                    </a:solidFill>
                  </a:rPr>
                  <a:t>https://</a:t>
                </a:r>
              </a:p>
            </p:txBody>
          </p:sp>
        </p:grpSp>
        <p:grpSp>
          <p:nvGrpSpPr>
            <p:cNvPr id="100" name="Group 99">
              <a:extLst>
                <a:ext uri="{FF2B5EF4-FFF2-40B4-BE49-F238E27FC236}">
                  <a16:creationId xmlns:a16="http://schemas.microsoft.com/office/drawing/2014/main" id="{FB482225-1A56-1846-A4EB-336396B6BF5D}"/>
                </a:ext>
              </a:extLst>
            </p:cNvPr>
            <p:cNvGrpSpPr/>
            <p:nvPr/>
          </p:nvGrpSpPr>
          <p:grpSpPr>
            <a:xfrm>
              <a:off x="3344241" y="4472439"/>
              <a:ext cx="417157" cy="325436"/>
              <a:chOff x="3106421" y="4463511"/>
              <a:chExt cx="417157" cy="325436"/>
            </a:xfrm>
          </p:grpSpPr>
          <p:pic>
            <p:nvPicPr>
              <p:cNvPr id="103" name="Picture 2">
                <a:extLst>
                  <a:ext uri="{FF2B5EF4-FFF2-40B4-BE49-F238E27FC236}">
                    <a16:creationId xmlns:a16="http://schemas.microsoft.com/office/drawing/2014/main" id="{58D8BD5C-FB39-DE47-92AB-E1C060CB9ED6}"/>
                  </a:ext>
                </a:extLst>
              </p:cNvPr>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3136499" y="4463511"/>
                <a:ext cx="274722" cy="206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TextBox 103">
                <a:extLst>
                  <a:ext uri="{FF2B5EF4-FFF2-40B4-BE49-F238E27FC236}">
                    <a16:creationId xmlns:a16="http://schemas.microsoft.com/office/drawing/2014/main" id="{6DFBDBE7-9B40-C84B-9115-58C18C01FBA0}"/>
                  </a:ext>
                </a:extLst>
              </p:cNvPr>
              <p:cNvSpPr txBox="1"/>
              <p:nvPr/>
            </p:nvSpPr>
            <p:spPr>
              <a:xfrm>
                <a:off x="3106421" y="4527617"/>
                <a:ext cx="417157" cy="261330"/>
              </a:xfrm>
              <a:prstGeom prst="rect">
                <a:avLst/>
              </a:prstGeom>
              <a:noFill/>
            </p:spPr>
            <p:txBody>
              <a:bodyPr wrap="none" rtlCol="0">
                <a:noAutofit/>
              </a:bodyPr>
              <a:lstStyle/>
              <a:p>
                <a:pPr algn="l"/>
                <a:r>
                  <a:rPr lang="en-US" sz="500" dirty="0">
                    <a:solidFill>
                      <a:schemeClr val="bg1"/>
                    </a:solidFill>
                  </a:rPr>
                  <a:t>Skype</a:t>
                </a:r>
              </a:p>
            </p:txBody>
          </p:sp>
        </p:grpSp>
        <p:pic>
          <p:nvPicPr>
            <p:cNvPr id="101" name="Picture 2">
              <a:extLst>
                <a:ext uri="{FF2B5EF4-FFF2-40B4-BE49-F238E27FC236}">
                  <a16:creationId xmlns:a16="http://schemas.microsoft.com/office/drawing/2014/main" id="{7E9CEE38-C65C-B243-A342-2CF44424096D}"/>
                </a:ext>
              </a:extLst>
            </p:cNvPr>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3713045" y="4463511"/>
              <a:ext cx="281749" cy="21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TextBox 101">
              <a:extLst>
                <a:ext uri="{FF2B5EF4-FFF2-40B4-BE49-F238E27FC236}">
                  <a16:creationId xmlns:a16="http://schemas.microsoft.com/office/drawing/2014/main" id="{FD98F460-A92D-CB4F-AB22-41E88CEFB0E8}"/>
                </a:ext>
              </a:extLst>
            </p:cNvPr>
            <p:cNvSpPr txBox="1"/>
            <p:nvPr/>
          </p:nvSpPr>
          <p:spPr>
            <a:xfrm>
              <a:off x="3686860" y="4520178"/>
              <a:ext cx="417157" cy="261330"/>
            </a:xfrm>
            <a:prstGeom prst="rect">
              <a:avLst/>
            </a:prstGeom>
            <a:noFill/>
          </p:spPr>
          <p:txBody>
            <a:bodyPr wrap="none" rtlCol="0">
              <a:noAutofit/>
            </a:bodyPr>
            <a:lstStyle/>
            <a:p>
              <a:pPr algn="l"/>
              <a:r>
                <a:rPr lang="en-US" sz="500" dirty="0">
                  <a:solidFill>
                    <a:schemeClr val="bg1"/>
                  </a:solidFill>
                </a:rPr>
                <a:t>SSH</a:t>
              </a:r>
            </a:p>
          </p:txBody>
        </p:sp>
      </p:grpSp>
      <p:sp>
        <p:nvSpPr>
          <p:cNvPr id="113" name="Freeform 112">
            <a:extLst>
              <a:ext uri="{FF2B5EF4-FFF2-40B4-BE49-F238E27FC236}">
                <a16:creationId xmlns:a16="http://schemas.microsoft.com/office/drawing/2014/main" id="{994D5B79-3645-A648-BFBA-759CEFCE05EE}"/>
              </a:ext>
            </a:extLst>
          </p:cNvPr>
          <p:cNvSpPr>
            <a:spLocks noChangeAspect="1" noChangeArrowheads="1"/>
          </p:cNvSpPr>
          <p:nvPr/>
        </p:nvSpPr>
        <p:spPr bwMode="auto">
          <a:xfrm>
            <a:off x="5166741" y="4279416"/>
            <a:ext cx="225309" cy="252535"/>
          </a:xfrm>
          <a:custGeom>
            <a:avLst/>
            <a:gdLst>
              <a:gd name="connsiteX0" fmla="*/ 278879 w 443132"/>
              <a:gd name="connsiteY0" fmla="*/ 322758 h 496680"/>
              <a:gd name="connsiteX1" fmla="*/ 268740 w 443132"/>
              <a:gd name="connsiteY1" fmla="*/ 332689 h 496680"/>
              <a:gd name="connsiteX2" fmla="*/ 278879 w 443132"/>
              <a:gd name="connsiteY2" fmla="*/ 342620 h 496680"/>
              <a:gd name="connsiteX3" fmla="*/ 289845 w 443132"/>
              <a:gd name="connsiteY3" fmla="*/ 332689 h 496680"/>
              <a:gd name="connsiteX4" fmla="*/ 278879 w 443132"/>
              <a:gd name="connsiteY4" fmla="*/ 322758 h 496680"/>
              <a:gd name="connsiteX5" fmla="*/ 380405 w 443132"/>
              <a:gd name="connsiteY5" fmla="*/ 252097 h 496680"/>
              <a:gd name="connsiteX6" fmla="*/ 389191 w 443132"/>
              <a:gd name="connsiteY6" fmla="*/ 252097 h 496680"/>
              <a:gd name="connsiteX7" fmla="*/ 413037 w 443132"/>
              <a:gd name="connsiteY7" fmla="*/ 275949 h 496680"/>
              <a:gd name="connsiteX8" fmla="*/ 389191 w 443132"/>
              <a:gd name="connsiteY8" fmla="*/ 299387 h 496680"/>
              <a:gd name="connsiteX9" fmla="*/ 380405 w 443132"/>
              <a:gd name="connsiteY9" fmla="*/ 299387 h 496680"/>
              <a:gd name="connsiteX10" fmla="*/ 380405 w 443132"/>
              <a:gd name="connsiteY10" fmla="*/ 252097 h 496680"/>
              <a:gd name="connsiteX11" fmla="*/ 380405 w 443132"/>
              <a:gd name="connsiteY11" fmla="*/ 193640 h 496680"/>
              <a:gd name="connsiteX12" fmla="*/ 401686 w 443132"/>
              <a:gd name="connsiteY12" fmla="*/ 193640 h 496680"/>
              <a:gd name="connsiteX13" fmla="*/ 426722 w 443132"/>
              <a:gd name="connsiteY13" fmla="*/ 218360 h 496680"/>
              <a:gd name="connsiteX14" fmla="*/ 401686 w 443132"/>
              <a:gd name="connsiteY14" fmla="*/ 241844 h 496680"/>
              <a:gd name="connsiteX15" fmla="*/ 380405 w 443132"/>
              <a:gd name="connsiteY15" fmla="*/ 241844 h 496680"/>
              <a:gd name="connsiteX16" fmla="*/ 380405 w 443132"/>
              <a:gd name="connsiteY16" fmla="*/ 193640 h 496680"/>
              <a:gd name="connsiteX17" fmla="*/ 380405 w 443132"/>
              <a:gd name="connsiteY17" fmla="*/ 137009 h 496680"/>
              <a:gd name="connsiteX18" fmla="*/ 415064 w 443132"/>
              <a:gd name="connsiteY18" fmla="*/ 137009 h 496680"/>
              <a:gd name="connsiteX19" fmla="*/ 438583 w 443132"/>
              <a:gd name="connsiteY19" fmla="*/ 160654 h 496680"/>
              <a:gd name="connsiteX20" fmla="*/ 415064 w 443132"/>
              <a:gd name="connsiteY20" fmla="*/ 184299 h 496680"/>
              <a:gd name="connsiteX21" fmla="*/ 380405 w 443132"/>
              <a:gd name="connsiteY21" fmla="*/ 184299 h 496680"/>
              <a:gd name="connsiteX22" fmla="*/ 380405 w 443132"/>
              <a:gd name="connsiteY22" fmla="*/ 137009 h 496680"/>
              <a:gd name="connsiteX23" fmla="*/ 140601 w 443132"/>
              <a:gd name="connsiteY23" fmla="*/ 92207 h 496680"/>
              <a:gd name="connsiteX24" fmla="*/ 157846 w 443132"/>
              <a:gd name="connsiteY24" fmla="*/ 92984 h 496680"/>
              <a:gd name="connsiteX25" fmla="*/ 172761 w 443132"/>
              <a:gd name="connsiteY25" fmla="*/ 135217 h 496680"/>
              <a:gd name="connsiteX26" fmla="*/ 134231 w 443132"/>
              <a:gd name="connsiteY26" fmla="*/ 212230 h 496680"/>
              <a:gd name="connsiteX27" fmla="*/ 160332 w 443132"/>
              <a:gd name="connsiteY27" fmla="*/ 244525 h 496680"/>
              <a:gd name="connsiteX28" fmla="*/ 176489 w 443132"/>
              <a:gd name="connsiteY28" fmla="*/ 298972 h 496680"/>
              <a:gd name="connsiteX29" fmla="*/ 176489 w 443132"/>
              <a:gd name="connsiteY29" fmla="*/ 302699 h 496680"/>
              <a:gd name="connsiteX30" fmla="*/ 176489 w 443132"/>
              <a:gd name="connsiteY30" fmla="*/ 303941 h 496680"/>
              <a:gd name="connsiteX31" fmla="*/ 176489 w 443132"/>
              <a:gd name="connsiteY31" fmla="*/ 330233 h 496680"/>
              <a:gd name="connsiteX32" fmla="*/ 215019 w 443132"/>
              <a:gd name="connsiteY32" fmla="*/ 369982 h 496680"/>
              <a:gd name="connsiteX33" fmla="*/ 331850 w 443132"/>
              <a:gd name="connsiteY33" fmla="*/ 369982 h 496680"/>
              <a:gd name="connsiteX34" fmla="*/ 321907 w 443132"/>
              <a:gd name="connsiteY34" fmla="*/ 383645 h 496680"/>
              <a:gd name="connsiteX35" fmla="*/ 228483 w 443132"/>
              <a:gd name="connsiteY35" fmla="*/ 434573 h 496680"/>
              <a:gd name="connsiteX36" fmla="*/ 191404 w 443132"/>
              <a:gd name="connsiteY36" fmla="*/ 496680 h 496680"/>
              <a:gd name="connsiteX37" fmla="*/ 0 w 443132"/>
              <a:gd name="connsiteY37" fmla="*/ 496680 h 496680"/>
              <a:gd name="connsiteX38" fmla="*/ 75816 w 443132"/>
              <a:gd name="connsiteY38" fmla="*/ 368739 h 496680"/>
              <a:gd name="connsiteX39" fmla="*/ 53444 w 443132"/>
              <a:gd name="connsiteY39" fmla="*/ 229620 h 496680"/>
              <a:gd name="connsiteX40" fmla="*/ 64630 w 443132"/>
              <a:gd name="connsiteY40" fmla="*/ 212230 h 496680"/>
              <a:gd name="connsiteX41" fmla="*/ 128017 w 443132"/>
              <a:gd name="connsiteY41" fmla="*/ 109132 h 496680"/>
              <a:gd name="connsiteX42" fmla="*/ 140601 w 443132"/>
              <a:gd name="connsiteY42" fmla="*/ 92207 h 496680"/>
              <a:gd name="connsiteX43" fmla="*/ 411290 w 443132"/>
              <a:gd name="connsiteY43" fmla="*/ 52121 h 496680"/>
              <a:gd name="connsiteX44" fmla="*/ 442175 w 443132"/>
              <a:gd name="connsiteY44" fmla="*/ 68201 h 496680"/>
              <a:gd name="connsiteX45" fmla="*/ 426115 w 443132"/>
              <a:gd name="connsiteY45" fmla="*/ 99125 h 496680"/>
              <a:gd name="connsiteX46" fmla="*/ 380405 w 443132"/>
              <a:gd name="connsiteY46" fmla="*/ 113968 h 496680"/>
              <a:gd name="connsiteX47" fmla="*/ 380405 w 443132"/>
              <a:gd name="connsiteY47" fmla="*/ 62016 h 496680"/>
              <a:gd name="connsiteX48" fmla="*/ 411290 w 443132"/>
              <a:gd name="connsiteY48" fmla="*/ 52121 h 496680"/>
              <a:gd name="connsiteX49" fmla="*/ 204390 w 443132"/>
              <a:gd name="connsiteY49" fmla="*/ 27310 h 496680"/>
              <a:gd name="connsiteX50" fmla="*/ 204390 w 443132"/>
              <a:gd name="connsiteY50" fmla="*/ 307862 h 496680"/>
              <a:gd name="connsiteX51" fmla="*/ 357091 w 443132"/>
              <a:gd name="connsiteY51" fmla="*/ 307862 h 496680"/>
              <a:gd name="connsiteX52" fmla="*/ 357091 w 443132"/>
              <a:gd name="connsiteY52" fmla="*/ 27310 h 496680"/>
              <a:gd name="connsiteX53" fmla="*/ 204390 w 443132"/>
              <a:gd name="connsiteY53" fmla="*/ 27310 h 496680"/>
              <a:gd name="connsiteX54" fmla="*/ 263774 w 443132"/>
              <a:gd name="connsiteY54" fmla="*/ 8690 h 496680"/>
              <a:gd name="connsiteX55" fmla="*/ 260050 w 443132"/>
              <a:gd name="connsiteY55" fmla="*/ 12414 h 496680"/>
              <a:gd name="connsiteX56" fmla="*/ 263774 w 443132"/>
              <a:gd name="connsiteY56" fmla="*/ 17379 h 496680"/>
              <a:gd name="connsiteX57" fmla="*/ 297501 w 443132"/>
              <a:gd name="connsiteY57" fmla="*/ 17379 h 496680"/>
              <a:gd name="connsiteX58" fmla="*/ 301225 w 443132"/>
              <a:gd name="connsiteY58" fmla="*/ 12414 h 496680"/>
              <a:gd name="connsiteX59" fmla="*/ 297501 w 443132"/>
              <a:gd name="connsiteY59" fmla="*/ 8690 h 496680"/>
              <a:gd name="connsiteX60" fmla="*/ 263774 w 443132"/>
              <a:gd name="connsiteY60" fmla="*/ 8690 h 496680"/>
              <a:gd name="connsiteX61" fmla="*/ 215564 w 443132"/>
              <a:gd name="connsiteY61" fmla="*/ 0 h 496680"/>
              <a:gd name="connsiteX62" fmla="*/ 343435 w 443132"/>
              <a:gd name="connsiteY62" fmla="*/ 0 h 496680"/>
              <a:gd name="connsiteX63" fmla="*/ 371989 w 443132"/>
              <a:gd name="connsiteY63" fmla="*/ 28552 h 496680"/>
              <a:gd name="connsiteX64" fmla="*/ 371989 w 443132"/>
              <a:gd name="connsiteY64" fmla="*/ 330207 h 496680"/>
              <a:gd name="connsiteX65" fmla="*/ 343435 w 443132"/>
              <a:gd name="connsiteY65" fmla="*/ 358758 h 496680"/>
              <a:gd name="connsiteX66" fmla="*/ 215564 w 443132"/>
              <a:gd name="connsiteY66" fmla="*/ 358758 h 496680"/>
              <a:gd name="connsiteX67" fmla="*/ 187010 w 443132"/>
              <a:gd name="connsiteY67" fmla="*/ 330207 h 496680"/>
              <a:gd name="connsiteX68" fmla="*/ 187010 w 443132"/>
              <a:gd name="connsiteY68" fmla="*/ 28552 h 496680"/>
              <a:gd name="connsiteX69" fmla="*/ 215564 w 443132"/>
              <a:gd name="connsiteY69" fmla="*/ 0 h 49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3132" h="496680">
                <a:moveTo>
                  <a:pt x="278879" y="322758"/>
                </a:moveTo>
                <a:cubicBezTo>
                  <a:pt x="273913" y="322758"/>
                  <a:pt x="268740" y="326482"/>
                  <a:pt x="268740" y="332689"/>
                </a:cubicBezTo>
                <a:cubicBezTo>
                  <a:pt x="268740" y="338896"/>
                  <a:pt x="273913" y="342620"/>
                  <a:pt x="278879" y="342620"/>
                </a:cubicBezTo>
                <a:cubicBezTo>
                  <a:pt x="284879" y="342620"/>
                  <a:pt x="289845" y="338896"/>
                  <a:pt x="289845" y="332689"/>
                </a:cubicBezTo>
                <a:cubicBezTo>
                  <a:pt x="289845" y="326482"/>
                  <a:pt x="284879" y="322758"/>
                  <a:pt x="278879" y="322758"/>
                </a:cubicBezTo>
                <a:close/>
                <a:moveTo>
                  <a:pt x="380405" y="252097"/>
                </a:moveTo>
                <a:cubicBezTo>
                  <a:pt x="380405" y="252097"/>
                  <a:pt x="380405" y="252097"/>
                  <a:pt x="389191" y="252097"/>
                </a:cubicBezTo>
                <a:cubicBezTo>
                  <a:pt x="402997" y="252097"/>
                  <a:pt x="413037" y="262053"/>
                  <a:pt x="413037" y="275949"/>
                </a:cubicBezTo>
                <a:cubicBezTo>
                  <a:pt x="413037" y="289431"/>
                  <a:pt x="402997" y="299387"/>
                  <a:pt x="389191" y="299387"/>
                </a:cubicBezTo>
                <a:cubicBezTo>
                  <a:pt x="389191" y="299387"/>
                  <a:pt x="389191" y="299387"/>
                  <a:pt x="380405" y="299387"/>
                </a:cubicBezTo>
                <a:cubicBezTo>
                  <a:pt x="380405" y="299387"/>
                  <a:pt x="380405" y="299387"/>
                  <a:pt x="380405" y="252097"/>
                </a:cubicBezTo>
                <a:close/>
                <a:moveTo>
                  <a:pt x="380405" y="193640"/>
                </a:moveTo>
                <a:cubicBezTo>
                  <a:pt x="380405" y="193640"/>
                  <a:pt x="380405" y="193640"/>
                  <a:pt x="401686" y="193640"/>
                </a:cubicBezTo>
                <a:cubicBezTo>
                  <a:pt x="415455" y="193640"/>
                  <a:pt x="426722" y="204764"/>
                  <a:pt x="426722" y="218360"/>
                </a:cubicBezTo>
                <a:cubicBezTo>
                  <a:pt x="426722" y="230720"/>
                  <a:pt x="415455" y="241844"/>
                  <a:pt x="401686" y="241844"/>
                </a:cubicBezTo>
                <a:cubicBezTo>
                  <a:pt x="401686" y="241844"/>
                  <a:pt x="401686" y="241844"/>
                  <a:pt x="380405" y="241844"/>
                </a:cubicBezTo>
                <a:cubicBezTo>
                  <a:pt x="380405" y="241844"/>
                  <a:pt x="380405" y="241844"/>
                  <a:pt x="380405" y="193640"/>
                </a:cubicBezTo>
                <a:close/>
                <a:moveTo>
                  <a:pt x="380405" y="137009"/>
                </a:moveTo>
                <a:cubicBezTo>
                  <a:pt x="380405" y="137009"/>
                  <a:pt x="380405" y="137009"/>
                  <a:pt x="415064" y="137009"/>
                </a:cubicBezTo>
                <a:cubicBezTo>
                  <a:pt x="427443" y="137009"/>
                  <a:pt x="438583" y="146965"/>
                  <a:pt x="438583" y="160654"/>
                </a:cubicBezTo>
                <a:cubicBezTo>
                  <a:pt x="438583" y="174343"/>
                  <a:pt x="427443" y="184299"/>
                  <a:pt x="415064" y="184299"/>
                </a:cubicBezTo>
                <a:cubicBezTo>
                  <a:pt x="415064" y="184299"/>
                  <a:pt x="415064" y="184299"/>
                  <a:pt x="380405" y="184299"/>
                </a:cubicBezTo>
                <a:cubicBezTo>
                  <a:pt x="380405" y="184299"/>
                  <a:pt x="380405" y="184299"/>
                  <a:pt x="380405" y="137009"/>
                </a:cubicBezTo>
                <a:close/>
                <a:moveTo>
                  <a:pt x="140601" y="92207"/>
                </a:moveTo>
                <a:cubicBezTo>
                  <a:pt x="145106" y="89568"/>
                  <a:pt x="150389" y="89879"/>
                  <a:pt x="157846" y="92984"/>
                </a:cubicBezTo>
                <a:cubicBezTo>
                  <a:pt x="174003" y="100437"/>
                  <a:pt x="180218" y="119069"/>
                  <a:pt x="172761" y="135217"/>
                </a:cubicBezTo>
                <a:cubicBezTo>
                  <a:pt x="172761" y="135217"/>
                  <a:pt x="172761" y="135217"/>
                  <a:pt x="134231" y="212230"/>
                </a:cubicBezTo>
                <a:cubicBezTo>
                  <a:pt x="140446" y="217198"/>
                  <a:pt x="152874" y="230862"/>
                  <a:pt x="160332" y="244525"/>
                </a:cubicBezTo>
                <a:cubicBezTo>
                  <a:pt x="174003" y="272887"/>
                  <a:pt x="176489" y="291727"/>
                  <a:pt x="176489" y="298972"/>
                </a:cubicBezTo>
                <a:cubicBezTo>
                  <a:pt x="176489" y="298972"/>
                  <a:pt x="176489" y="298972"/>
                  <a:pt x="176489" y="302699"/>
                </a:cubicBezTo>
                <a:cubicBezTo>
                  <a:pt x="176489" y="303941"/>
                  <a:pt x="176489" y="303941"/>
                  <a:pt x="176489" y="303941"/>
                </a:cubicBezTo>
                <a:cubicBezTo>
                  <a:pt x="176489" y="303941"/>
                  <a:pt x="176489" y="303941"/>
                  <a:pt x="176489" y="330233"/>
                </a:cubicBezTo>
                <a:cubicBezTo>
                  <a:pt x="176489" y="351349"/>
                  <a:pt x="192647" y="369982"/>
                  <a:pt x="215019" y="369982"/>
                </a:cubicBezTo>
                <a:cubicBezTo>
                  <a:pt x="215019" y="369982"/>
                  <a:pt x="215019" y="369982"/>
                  <a:pt x="331850" y="369982"/>
                </a:cubicBezTo>
                <a:cubicBezTo>
                  <a:pt x="329364" y="374950"/>
                  <a:pt x="325635" y="379919"/>
                  <a:pt x="321907" y="383645"/>
                </a:cubicBezTo>
                <a:cubicBezTo>
                  <a:pt x="282134" y="420909"/>
                  <a:pt x="244641" y="432089"/>
                  <a:pt x="228483" y="434573"/>
                </a:cubicBezTo>
                <a:cubicBezTo>
                  <a:pt x="228483" y="434573"/>
                  <a:pt x="228483" y="434573"/>
                  <a:pt x="191404" y="496680"/>
                </a:cubicBezTo>
                <a:cubicBezTo>
                  <a:pt x="191404" y="496680"/>
                  <a:pt x="191404" y="496680"/>
                  <a:pt x="0" y="496680"/>
                </a:cubicBezTo>
                <a:cubicBezTo>
                  <a:pt x="0" y="496680"/>
                  <a:pt x="0" y="496680"/>
                  <a:pt x="75816" y="368739"/>
                </a:cubicBezTo>
                <a:cubicBezTo>
                  <a:pt x="75816" y="368739"/>
                  <a:pt x="75816" y="368739"/>
                  <a:pt x="53444" y="229620"/>
                </a:cubicBezTo>
                <a:cubicBezTo>
                  <a:pt x="53444" y="229620"/>
                  <a:pt x="53444" y="229620"/>
                  <a:pt x="64630" y="212230"/>
                </a:cubicBezTo>
                <a:cubicBezTo>
                  <a:pt x="64630" y="212230"/>
                  <a:pt x="64630" y="212230"/>
                  <a:pt x="128017" y="109132"/>
                </a:cubicBezTo>
                <a:cubicBezTo>
                  <a:pt x="132367" y="100437"/>
                  <a:pt x="136095" y="94847"/>
                  <a:pt x="140601" y="92207"/>
                </a:cubicBezTo>
                <a:close/>
                <a:moveTo>
                  <a:pt x="411290" y="52121"/>
                </a:moveTo>
                <a:cubicBezTo>
                  <a:pt x="423644" y="48410"/>
                  <a:pt x="438469" y="55832"/>
                  <a:pt x="442175" y="68201"/>
                </a:cubicBezTo>
                <a:cubicBezTo>
                  <a:pt x="445881" y="80571"/>
                  <a:pt x="438469" y="95414"/>
                  <a:pt x="426115" y="99125"/>
                </a:cubicBezTo>
                <a:cubicBezTo>
                  <a:pt x="426115" y="99125"/>
                  <a:pt x="426115" y="99125"/>
                  <a:pt x="380405" y="113968"/>
                </a:cubicBezTo>
                <a:cubicBezTo>
                  <a:pt x="380405" y="113968"/>
                  <a:pt x="380405" y="113968"/>
                  <a:pt x="380405" y="62016"/>
                </a:cubicBezTo>
                <a:cubicBezTo>
                  <a:pt x="380405" y="62016"/>
                  <a:pt x="380405" y="62016"/>
                  <a:pt x="411290" y="52121"/>
                </a:cubicBezTo>
                <a:close/>
                <a:moveTo>
                  <a:pt x="204390" y="27310"/>
                </a:moveTo>
                <a:cubicBezTo>
                  <a:pt x="204390" y="27310"/>
                  <a:pt x="204390" y="27310"/>
                  <a:pt x="204390" y="307862"/>
                </a:cubicBezTo>
                <a:cubicBezTo>
                  <a:pt x="204390" y="307862"/>
                  <a:pt x="204390" y="307862"/>
                  <a:pt x="357091" y="307862"/>
                </a:cubicBezTo>
                <a:lnTo>
                  <a:pt x="357091" y="27310"/>
                </a:lnTo>
                <a:cubicBezTo>
                  <a:pt x="357091" y="27310"/>
                  <a:pt x="357091" y="27310"/>
                  <a:pt x="204390" y="27310"/>
                </a:cubicBezTo>
                <a:close/>
                <a:moveTo>
                  <a:pt x="263774" y="8690"/>
                </a:moveTo>
                <a:cubicBezTo>
                  <a:pt x="262739" y="8690"/>
                  <a:pt x="260050" y="11172"/>
                  <a:pt x="260050" y="12414"/>
                </a:cubicBezTo>
                <a:cubicBezTo>
                  <a:pt x="260050" y="14896"/>
                  <a:pt x="262739" y="17379"/>
                  <a:pt x="263774" y="17379"/>
                </a:cubicBezTo>
                <a:cubicBezTo>
                  <a:pt x="263774" y="17379"/>
                  <a:pt x="263774" y="17379"/>
                  <a:pt x="297501" y="17379"/>
                </a:cubicBezTo>
                <a:cubicBezTo>
                  <a:pt x="299984" y="17379"/>
                  <a:pt x="301225" y="14896"/>
                  <a:pt x="301225" y="12414"/>
                </a:cubicBezTo>
                <a:cubicBezTo>
                  <a:pt x="301225" y="11172"/>
                  <a:pt x="299984" y="8690"/>
                  <a:pt x="297501" y="8690"/>
                </a:cubicBezTo>
                <a:cubicBezTo>
                  <a:pt x="297501" y="8690"/>
                  <a:pt x="297501" y="8690"/>
                  <a:pt x="263774" y="8690"/>
                </a:cubicBezTo>
                <a:close/>
                <a:moveTo>
                  <a:pt x="215564" y="0"/>
                </a:moveTo>
                <a:cubicBezTo>
                  <a:pt x="215564" y="0"/>
                  <a:pt x="215564" y="0"/>
                  <a:pt x="343435" y="0"/>
                </a:cubicBezTo>
                <a:cubicBezTo>
                  <a:pt x="358333" y="0"/>
                  <a:pt x="371989" y="12414"/>
                  <a:pt x="371989" y="28552"/>
                </a:cubicBezTo>
                <a:cubicBezTo>
                  <a:pt x="371989" y="28552"/>
                  <a:pt x="371989" y="28552"/>
                  <a:pt x="371989" y="330207"/>
                </a:cubicBezTo>
                <a:cubicBezTo>
                  <a:pt x="371989" y="346344"/>
                  <a:pt x="358333" y="358758"/>
                  <a:pt x="343435" y="358758"/>
                </a:cubicBezTo>
                <a:cubicBezTo>
                  <a:pt x="343435" y="358758"/>
                  <a:pt x="343435" y="358758"/>
                  <a:pt x="215564" y="358758"/>
                </a:cubicBezTo>
                <a:cubicBezTo>
                  <a:pt x="200666" y="358758"/>
                  <a:pt x="187010" y="346344"/>
                  <a:pt x="187010" y="330207"/>
                </a:cubicBezTo>
                <a:cubicBezTo>
                  <a:pt x="187010" y="330207"/>
                  <a:pt x="187010" y="330207"/>
                  <a:pt x="187010" y="28552"/>
                </a:cubicBezTo>
                <a:cubicBezTo>
                  <a:pt x="187010" y="12414"/>
                  <a:pt x="200666" y="0"/>
                  <a:pt x="215564" y="0"/>
                </a:cubicBezTo>
                <a:close/>
              </a:path>
            </a:pathLst>
          </a:custGeom>
          <a:solidFill>
            <a:schemeClr val="bg1"/>
          </a:solidFill>
          <a:ln>
            <a:noFill/>
          </a:ln>
          <a:effectLst/>
        </p:spPr>
        <p:txBody>
          <a:bodyPr wrap="square" anchor="ctr">
            <a:noAutofit/>
          </a:bodyPr>
          <a:lstStyle/>
          <a:p>
            <a:endParaRPr lang="en-US" sz="1000">
              <a:solidFill>
                <a:schemeClr val="bg1"/>
              </a:solidFill>
            </a:endParaRPr>
          </a:p>
        </p:txBody>
      </p:sp>
      <p:sp>
        <p:nvSpPr>
          <p:cNvPr id="114" name="Freeform 113">
            <a:extLst>
              <a:ext uri="{FF2B5EF4-FFF2-40B4-BE49-F238E27FC236}">
                <a16:creationId xmlns:a16="http://schemas.microsoft.com/office/drawing/2014/main" id="{FEF52DD4-E72E-ED43-A651-CF78CAEAD651}"/>
              </a:ext>
            </a:extLst>
          </p:cNvPr>
          <p:cNvSpPr>
            <a:spLocks noChangeAspect="1" noChangeArrowheads="1"/>
          </p:cNvSpPr>
          <p:nvPr/>
        </p:nvSpPr>
        <p:spPr bwMode="auto">
          <a:xfrm>
            <a:off x="5268250" y="4345647"/>
            <a:ext cx="74214" cy="45719"/>
          </a:xfrm>
          <a:custGeom>
            <a:avLst/>
            <a:gdLst>
              <a:gd name="connsiteX0" fmla="*/ 612094 w 793165"/>
              <a:gd name="connsiteY0" fmla="*/ 132442 h 488625"/>
              <a:gd name="connsiteX1" fmla="*/ 791371 w 793165"/>
              <a:gd name="connsiteY1" fmla="*/ 248274 h 488625"/>
              <a:gd name="connsiteX2" fmla="*/ 666234 w 793165"/>
              <a:gd name="connsiteY2" fmla="*/ 377219 h 488625"/>
              <a:gd name="connsiteX3" fmla="*/ 456159 w 793165"/>
              <a:gd name="connsiteY3" fmla="*/ 488625 h 488625"/>
              <a:gd name="connsiteX4" fmla="*/ 333616 w 793165"/>
              <a:gd name="connsiteY4" fmla="*/ 462641 h 488625"/>
              <a:gd name="connsiteX5" fmla="*/ 305736 w 793165"/>
              <a:gd name="connsiteY5" fmla="*/ 464590 h 488625"/>
              <a:gd name="connsiteX6" fmla="*/ 220474 w 793165"/>
              <a:gd name="connsiteY6" fmla="*/ 428862 h 488625"/>
              <a:gd name="connsiteX7" fmla="*/ 601072 w 793165"/>
              <a:gd name="connsiteY7" fmla="*/ 309661 h 488625"/>
              <a:gd name="connsiteX8" fmla="*/ 698004 w 793165"/>
              <a:gd name="connsiteY8" fmla="*/ 240478 h 488625"/>
              <a:gd name="connsiteX9" fmla="*/ 392943 w 793165"/>
              <a:gd name="connsiteY9" fmla="*/ 238530 h 488625"/>
              <a:gd name="connsiteX10" fmla="*/ 612094 w 793165"/>
              <a:gd name="connsiteY10" fmla="*/ 132442 h 488625"/>
              <a:gd name="connsiteX11" fmla="*/ 419071 w 793165"/>
              <a:gd name="connsiteY11" fmla="*/ 0 h 488625"/>
              <a:gd name="connsiteX12" fmla="*/ 577827 w 793165"/>
              <a:gd name="connsiteY12" fmla="*/ 41664 h 488625"/>
              <a:gd name="connsiteX13" fmla="*/ 343751 w 793165"/>
              <a:gd name="connsiteY13" fmla="*/ 117505 h 488625"/>
              <a:gd name="connsiteX14" fmla="*/ 353815 w 793165"/>
              <a:gd name="connsiteY14" fmla="*/ 121411 h 488625"/>
              <a:gd name="connsiteX15" fmla="*/ 514195 w 793165"/>
              <a:gd name="connsiteY15" fmla="*/ 105462 h 488625"/>
              <a:gd name="connsiteX16" fmla="*/ 195059 w 793165"/>
              <a:gd name="connsiteY16" fmla="*/ 427706 h 488625"/>
              <a:gd name="connsiteX17" fmla="*/ 188890 w 793165"/>
              <a:gd name="connsiteY17" fmla="*/ 427706 h 488625"/>
              <a:gd name="connsiteX18" fmla="*/ 266 w 793165"/>
              <a:gd name="connsiteY18" fmla="*/ 270490 h 488625"/>
              <a:gd name="connsiteX19" fmla="*/ 188890 w 793165"/>
              <a:gd name="connsiteY19" fmla="*/ 69657 h 488625"/>
              <a:gd name="connsiteX20" fmla="*/ 230771 w 793165"/>
              <a:gd name="connsiteY20" fmla="*/ 73563 h 488625"/>
              <a:gd name="connsiteX21" fmla="*/ 419071 w 793165"/>
              <a:gd name="connsiteY21" fmla="*/ 0 h 48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3165" h="488625">
                <a:moveTo>
                  <a:pt x="612094" y="132442"/>
                </a:moveTo>
                <a:cubicBezTo>
                  <a:pt x="698085" y="129153"/>
                  <a:pt x="777431" y="162851"/>
                  <a:pt x="791371" y="248274"/>
                </a:cubicBezTo>
                <a:cubicBezTo>
                  <a:pt x="805311" y="327525"/>
                  <a:pt x="735610" y="371373"/>
                  <a:pt x="666234" y="377219"/>
                </a:cubicBezTo>
                <a:cubicBezTo>
                  <a:pt x="632518" y="438931"/>
                  <a:pt x="559251" y="488625"/>
                  <a:pt x="456159" y="488625"/>
                </a:cubicBezTo>
                <a:cubicBezTo>
                  <a:pt x="408504" y="488625"/>
                  <a:pt x="371222" y="482454"/>
                  <a:pt x="333616" y="462641"/>
                </a:cubicBezTo>
                <a:cubicBezTo>
                  <a:pt x="323566" y="464590"/>
                  <a:pt x="315786" y="464590"/>
                  <a:pt x="305736" y="464590"/>
                </a:cubicBezTo>
                <a:cubicBezTo>
                  <a:pt x="268130" y="464590"/>
                  <a:pt x="244140" y="456795"/>
                  <a:pt x="220474" y="428862"/>
                </a:cubicBezTo>
                <a:cubicBezTo>
                  <a:pt x="270075" y="365526"/>
                  <a:pt x="418554" y="252171"/>
                  <a:pt x="601072" y="309661"/>
                </a:cubicBezTo>
                <a:cubicBezTo>
                  <a:pt x="698004" y="341491"/>
                  <a:pt x="721994" y="268086"/>
                  <a:pt x="698004" y="240478"/>
                </a:cubicBezTo>
                <a:cubicBezTo>
                  <a:pt x="606907" y="137192"/>
                  <a:pt x="398454" y="230735"/>
                  <a:pt x="392943" y="238530"/>
                </a:cubicBezTo>
                <a:cubicBezTo>
                  <a:pt x="433466" y="176006"/>
                  <a:pt x="526103" y="135731"/>
                  <a:pt x="612094" y="132442"/>
                </a:cubicBezTo>
                <a:close/>
                <a:moveTo>
                  <a:pt x="419071" y="0"/>
                </a:moveTo>
                <a:cubicBezTo>
                  <a:pt x="488547" y="0"/>
                  <a:pt x="536272" y="3906"/>
                  <a:pt x="577827" y="41664"/>
                </a:cubicBezTo>
                <a:cubicBezTo>
                  <a:pt x="512247" y="31899"/>
                  <a:pt x="433031" y="57613"/>
                  <a:pt x="343751" y="117505"/>
                </a:cubicBezTo>
                <a:lnTo>
                  <a:pt x="353815" y="121411"/>
                </a:lnTo>
                <a:cubicBezTo>
                  <a:pt x="446667" y="81700"/>
                  <a:pt x="514195" y="105462"/>
                  <a:pt x="514195" y="105462"/>
                </a:cubicBezTo>
                <a:cubicBezTo>
                  <a:pt x="270379" y="191068"/>
                  <a:pt x="208694" y="356096"/>
                  <a:pt x="195059" y="427706"/>
                </a:cubicBezTo>
                <a:cubicBezTo>
                  <a:pt x="192786" y="427706"/>
                  <a:pt x="190838" y="425753"/>
                  <a:pt x="188890" y="427706"/>
                </a:cubicBezTo>
                <a:cubicBezTo>
                  <a:pt x="123310" y="445609"/>
                  <a:pt x="6110" y="377905"/>
                  <a:pt x="266" y="270490"/>
                </a:cubicBezTo>
                <a:cubicBezTo>
                  <a:pt x="-5578" y="163401"/>
                  <a:pt x="85650" y="69657"/>
                  <a:pt x="188890" y="69657"/>
                </a:cubicBezTo>
                <a:cubicBezTo>
                  <a:pt x="202851" y="69657"/>
                  <a:pt x="216811" y="69657"/>
                  <a:pt x="230771" y="73563"/>
                </a:cubicBezTo>
                <a:cubicBezTo>
                  <a:pt x="274275" y="27993"/>
                  <a:pt x="341803" y="0"/>
                  <a:pt x="419071" y="0"/>
                </a:cubicBezTo>
                <a:close/>
              </a:path>
            </a:pathLst>
          </a:custGeom>
          <a:solidFill>
            <a:schemeClr val="accent1"/>
          </a:solidFill>
          <a:ln>
            <a:noFill/>
          </a:ln>
          <a:effectLst/>
        </p:spPr>
        <p:txBody>
          <a:bodyPr wrap="square" anchor="ctr">
            <a:noAutofit/>
          </a:bodyPr>
          <a:lstStyle/>
          <a:p>
            <a:endParaRPr lang="en-US" sz="1000">
              <a:solidFill>
                <a:schemeClr val="bg1"/>
              </a:solidFill>
            </a:endParaRPr>
          </a:p>
        </p:txBody>
      </p:sp>
      <p:grpSp>
        <p:nvGrpSpPr>
          <p:cNvPr id="51" name="Group 50">
            <a:extLst>
              <a:ext uri="{FF2B5EF4-FFF2-40B4-BE49-F238E27FC236}">
                <a16:creationId xmlns:a16="http://schemas.microsoft.com/office/drawing/2014/main" id="{B55A5922-4435-5A4A-A187-9451A7001D48}"/>
              </a:ext>
            </a:extLst>
          </p:cNvPr>
          <p:cNvGrpSpPr/>
          <p:nvPr/>
        </p:nvGrpSpPr>
        <p:grpSpPr>
          <a:xfrm>
            <a:off x="3273942" y="1450251"/>
            <a:ext cx="2067060" cy="2125942"/>
            <a:chOff x="3336594" y="1397401"/>
            <a:chExt cx="2067060" cy="2125942"/>
          </a:xfrm>
        </p:grpSpPr>
        <p:grpSp>
          <p:nvGrpSpPr>
            <p:cNvPr id="12" name="Group 11">
              <a:extLst>
                <a:ext uri="{FF2B5EF4-FFF2-40B4-BE49-F238E27FC236}">
                  <a16:creationId xmlns:a16="http://schemas.microsoft.com/office/drawing/2014/main" id="{EC03ADA8-0763-7C44-BA8E-7D96F93B5FFC}"/>
                </a:ext>
              </a:extLst>
            </p:cNvPr>
            <p:cNvGrpSpPr/>
            <p:nvPr/>
          </p:nvGrpSpPr>
          <p:grpSpPr>
            <a:xfrm>
              <a:off x="3873196" y="3059279"/>
              <a:ext cx="997430" cy="464064"/>
              <a:chOff x="4073292" y="2732570"/>
              <a:chExt cx="997430" cy="1100071"/>
            </a:xfrm>
          </p:grpSpPr>
          <p:cxnSp>
            <p:nvCxnSpPr>
              <p:cNvPr id="13" name="Straight Connector 12">
                <a:extLst>
                  <a:ext uri="{FF2B5EF4-FFF2-40B4-BE49-F238E27FC236}">
                    <a16:creationId xmlns:a16="http://schemas.microsoft.com/office/drawing/2014/main" id="{58D9302C-71E0-C440-B8A2-5FBC5C1F58BC}"/>
                  </a:ext>
                </a:extLst>
              </p:cNvPr>
              <p:cNvCxnSpPr>
                <a:cxnSpLocks/>
              </p:cNvCxnSpPr>
              <p:nvPr/>
            </p:nvCxnSpPr>
            <p:spPr>
              <a:xfrm flipH="1" flipV="1">
                <a:off x="4073292" y="2732570"/>
                <a:ext cx="3422" cy="1097280"/>
              </a:xfrm>
              <a:prstGeom prst="line">
                <a:avLst/>
              </a:prstGeom>
              <a:ln w="127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18C6B9-05EC-9B46-9F52-9E22DEC6542D}"/>
                  </a:ext>
                </a:extLst>
              </p:cNvPr>
              <p:cNvCxnSpPr>
                <a:cxnSpLocks/>
              </p:cNvCxnSpPr>
              <p:nvPr/>
            </p:nvCxnSpPr>
            <p:spPr>
              <a:xfrm flipH="1" flipV="1">
                <a:off x="5067300" y="2735361"/>
                <a:ext cx="3422" cy="1097280"/>
              </a:xfrm>
              <a:prstGeom prst="line">
                <a:avLst/>
              </a:prstGeom>
              <a:ln w="127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7809624-50DA-EC45-A805-31120A0BCFA8}"/>
                </a:ext>
              </a:extLst>
            </p:cNvPr>
            <p:cNvGrpSpPr/>
            <p:nvPr/>
          </p:nvGrpSpPr>
          <p:grpSpPr>
            <a:xfrm>
              <a:off x="3776940" y="1397401"/>
              <a:ext cx="1272957" cy="813054"/>
              <a:chOff x="6365388" y="2546080"/>
              <a:chExt cx="1272957" cy="1101963"/>
            </a:xfrm>
          </p:grpSpPr>
          <p:cxnSp>
            <p:nvCxnSpPr>
              <p:cNvPr id="57" name="Straight Connector 56">
                <a:extLst>
                  <a:ext uri="{FF2B5EF4-FFF2-40B4-BE49-F238E27FC236}">
                    <a16:creationId xmlns:a16="http://schemas.microsoft.com/office/drawing/2014/main" id="{A9B5FA60-8B31-2F42-BC86-51CFF9A784F6}"/>
                  </a:ext>
                </a:extLst>
              </p:cNvPr>
              <p:cNvCxnSpPr>
                <a:cxnSpLocks/>
              </p:cNvCxnSpPr>
              <p:nvPr/>
            </p:nvCxnSpPr>
            <p:spPr>
              <a:xfrm flipH="1" flipV="1">
                <a:off x="6365388" y="2546642"/>
                <a:ext cx="3422" cy="109728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5ADE471-9118-0B44-91B9-474E679C5BD6}"/>
                  </a:ext>
                </a:extLst>
              </p:cNvPr>
              <p:cNvCxnSpPr>
                <a:cxnSpLocks/>
              </p:cNvCxnSpPr>
              <p:nvPr/>
            </p:nvCxnSpPr>
            <p:spPr>
              <a:xfrm flipH="1" flipV="1">
                <a:off x="6859407" y="2546080"/>
                <a:ext cx="3422" cy="109728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25A3221-3E5C-734E-8254-B6A1B1CBFA2F}"/>
                  </a:ext>
                </a:extLst>
              </p:cNvPr>
              <p:cNvCxnSpPr>
                <a:cxnSpLocks/>
              </p:cNvCxnSpPr>
              <p:nvPr/>
            </p:nvCxnSpPr>
            <p:spPr>
              <a:xfrm flipH="1" flipV="1">
                <a:off x="7634923" y="2550763"/>
                <a:ext cx="3422" cy="109728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6125769F-DF9D-464C-8D8C-FE724722356E}"/>
                </a:ext>
              </a:extLst>
            </p:cNvPr>
            <p:cNvGrpSpPr/>
            <p:nvPr/>
          </p:nvGrpSpPr>
          <p:grpSpPr>
            <a:xfrm>
              <a:off x="3336594" y="1955795"/>
              <a:ext cx="2067060" cy="1081630"/>
              <a:chOff x="3344241" y="1989779"/>
              <a:chExt cx="2067060" cy="1081630"/>
            </a:xfrm>
          </p:grpSpPr>
          <p:pic>
            <p:nvPicPr>
              <p:cNvPr id="16" name="Picture 15">
                <a:extLst>
                  <a:ext uri="{FF2B5EF4-FFF2-40B4-BE49-F238E27FC236}">
                    <a16:creationId xmlns:a16="http://schemas.microsoft.com/office/drawing/2014/main" id="{037D094B-65D2-7D48-83CE-F0DCDFABD6FB}"/>
                  </a:ext>
                </a:extLst>
              </p:cNvPr>
              <p:cNvPicPr>
                <a:picLocks noChangeAspect="1"/>
              </p:cNvPicPr>
              <p:nvPr/>
            </p:nvPicPr>
            <p:blipFill>
              <a:blip r:embed="rId25" cstate="screen">
                <a:lum bright="70000" contrast="-70000"/>
                <a:extLst>
                  <a:ext uri="{28A0092B-C50C-407E-A947-70E740481C1C}">
                    <a14:useLocalDpi xmlns:a14="http://schemas.microsoft.com/office/drawing/2010/main"/>
                  </a:ext>
                </a:extLst>
              </a:blip>
              <a:stretch>
                <a:fillRect/>
              </a:stretch>
            </p:blipFill>
            <p:spPr>
              <a:xfrm>
                <a:off x="3344241" y="1989779"/>
                <a:ext cx="2067060" cy="1028659"/>
              </a:xfrm>
              <a:prstGeom prst="rect">
                <a:avLst/>
              </a:prstGeom>
            </p:spPr>
          </p:pic>
          <p:pic>
            <p:nvPicPr>
              <p:cNvPr id="30" name="Picture 153">
                <a:extLst>
                  <a:ext uri="{FF2B5EF4-FFF2-40B4-BE49-F238E27FC236}">
                    <a16:creationId xmlns:a16="http://schemas.microsoft.com/office/drawing/2014/main" id="{AE862E87-3DE2-D946-A9A4-903C26D84170}"/>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3989926" y="2202230"/>
                <a:ext cx="710652" cy="710652"/>
              </a:xfrm>
              <a:prstGeom prst="rect">
                <a:avLst/>
              </a:prstGeom>
            </p:spPr>
          </p:pic>
          <p:sp>
            <p:nvSpPr>
              <p:cNvPr id="112" name="Freeform 111">
                <a:extLst>
                  <a:ext uri="{FF2B5EF4-FFF2-40B4-BE49-F238E27FC236}">
                    <a16:creationId xmlns:a16="http://schemas.microsoft.com/office/drawing/2014/main" id="{FA0CB2E5-4A26-A64F-B839-873106E19B19}"/>
                  </a:ext>
                </a:extLst>
              </p:cNvPr>
              <p:cNvSpPr>
                <a:spLocks noChangeAspect="1" noChangeArrowheads="1"/>
              </p:cNvSpPr>
              <p:nvPr/>
            </p:nvSpPr>
            <p:spPr bwMode="auto">
              <a:xfrm>
                <a:off x="3755206" y="2800242"/>
                <a:ext cx="271807" cy="271167"/>
              </a:xfrm>
              <a:custGeom>
                <a:avLst/>
                <a:gdLst>
                  <a:gd name="connsiteX0" fmla="*/ 293515 w 501012"/>
                  <a:gd name="connsiteY0" fmla="*/ 309999 h 499833"/>
                  <a:gd name="connsiteX1" fmla="*/ 326109 w 501012"/>
                  <a:gd name="connsiteY1" fmla="*/ 309999 h 499833"/>
                  <a:gd name="connsiteX2" fmla="*/ 341134 w 501012"/>
                  <a:gd name="connsiteY2" fmla="*/ 309999 h 499833"/>
                  <a:gd name="connsiteX3" fmla="*/ 373728 w 501012"/>
                  <a:gd name="connsiteY3" fmla="*/ 309999 h 499833"/>
                  <a:gd name="connsiteX4" fmla="*/ 373728 w 501012"/>
                  <a:gd name="connsiteY4" fmla="*/ 357539 h 499833"/>
                  <a:gd name="connsiteX5" fmla="*/ 293515 w 501012"/>
                  <a:gd name="connsiteY5" fmla="*/ 357539 h 499833"/>
                  <a:gd name="connsiteX6" fmla="*/ 275507 w 501012"/>
                  <a:gd name="connsiteY6" fmla="*/ 309999 h 499833"/>
                  <a:gd name="connsiteX7" fmla="*/ 278012 w 501012"/>
                  <a:gd name="connsiteY7" fmla="*/ 309999 h 499833"/>
                  <a:gd name="connsiteX8" fmla="*/ 278012 w 501012"/>
                  <a:gd name="connsiteY8" fmla="*/ 311377 h 499833"/>
                  <a:gd name="connsiteX9" fmla="*/ 278012 w 501012"/>
                  <a:gd name="connsiteY9" fmla="*/ 357539 h 499833"/>
                  <a:gd name="connsiteX10" fmla="*/ 243619 w 501012"/>
                  <a:gd name="connsiteY10" fmla="*/ 357539 h 499833"/>
                  <a:gd name="connsiteX11" fmla="*/ 275507 w 501012"/>
                  <a:gd name="connsiteY11" fmla="*/ 309999 h 499833"/>
                  <a:gd name="connsiteX12" fmla="*/ 341373 w 501012"/>
                  <a:gd name="connsiteY12" fmla="*/ 247999 h 499833"/>
                  <a:gd name="connsiteX13" fmla="*/ 389075 w 501012"/>
                  <a:gd name="connsiteY13" fmla="*/ 247999 h 499833"/>
                  <a:gd name="connsiteX14" fmla="*/ 420568 w 501012"/>
                  <a:gd name="connsiteY14" fmla="*/ 247999 h 499833"/>
                  <a:gd name="connsiteX15" fmla="*/ 420568 w 501012"/>
                  <a:gd name="connsiteY15" fmla="*/ 295538 h 499833"/>
                  <a:gd name="connsiteX16" fmla="*/ 389075 w 501012"/>
                  <a:gd name="connsiteY16" fmla="*/ 295538 h 499833"/>
                  <a:gd name="connsiteX17" fmla="*/ 341373 w 501012"/>
                  <a:gd name="connsiteY17" fmla="*/ 295538 h 499833"/>
                  <a:gd name="connsiteX18" fmla="*/ 273149 w 501012"/>
                  <a:gd name="connsiteY18" fmla="*/ 247999 h 499833"/>
                  <a:gd name="connsiteX19" fmla="*/ 326887 w 501012"/>
                  <a:gd name="connsiteY19" fmla="*/ 247999 h 499833"/>
                  <a:gd name="connsiteX20" fmla="*/ 326887 w 501012"/>
                  <a:gd name="connsiteY20" fmla="*/ 294379 h 499833"/>
                  <a:gd name="connsiteX21" fmla="*/ 326887 w 501012"/>
                  <a:gd name="connsiteY21" fmla="*/ 295538 h 499833"/>
                  <a:gd name="connsiteX22" fmla="*/ 294367 w 501012"/>
                  <a:gd name="connsiteY22" fmla="*/ 295538 h 499833"/>
                  <a:gd name="connsiteX23" fmla="*/ 281683 w 501012"/>
                  <a:gd name="connsiteY23" fmla="*/ 295538 h 499833"/>
                  <a:gd name="connsiteX24" fmla="*/ 281683 w 501012"/>
                  <a:gd name="connsiteY24" fmla="*/ 273044 h 499833"/>
                  <a:gd name="connsiteX25" fmla="*/ 273149 w 501012"/>
                  <a:gd name="connsiteY25" fmla="*/ 247999 h 499833"/>
                  <a:gd name="connsiteX26" fmla="*/ 293515 w 501012"/>
                  <a:gd name="connsiteY26" fmla="*/ 183967 h 499833"/>
                  <a:gd name="connsiteX27" fmla="*/ 372710 w 501012"/>
                  <a:gd name="connsiteY27" fmla="*/ 183967 h 499833"/>
                  <a:gd name="connsiteX28" fmla="*/ 372710 w 501012"/>
                  <a:gd name="connsiteY28" fmla="*/ 231507 h 499833"/>
                  <a:gd name="connsiteX29" fmla="*/ 293515 w 501012"/>
                  <a:gd name="connsiteY29" fmla="*/ 231507 h 499833"/>
                  <a:gd name="connsiteX30" fmla="*/ 199833 w 501012"/>
                  <a:gd name="connsiteY30" fmla="*/ 183967 h 499833"/>
                  <a:gd name="connsiteX31" fmla="*/ 202387 w 501012"/>
                  <a:gd name="connsiteY31" fmla="*/ 183967 h 499833"/>
                  <a:gd name="connsiteX32" fmla="*/ 279027 w 501012"/>
                  <a:gd name="connsiteY32" fmla="*/ 183967 h 499833"/>
                  <a:gd name="connsiteX33" fmla="*/ 279027 w 501012"/>
                  <a:gd name="connsiteY33" fmla="*/ 231507 h 499833"/>
                  <a:gd name="connsiteX34" fmla="*/ 263931 w 501012"/>
                  <a:gd name="connsiteY34" fmla="*/ 231507 h 499833"/>
                  <a:gd name="connsiteX35" fmla="*/ 251158 w 501012"/>
                  <a:gd name="connsiteY35" fmla="*/ 192694 h 499833"/>
                  <a:gd name="connsiteX36" fmla="*/ 226308 w 501012"/>
                  <a:gd name="connsiteY36" fmla="*/ 231507 h 499833"/>
                  <a:gd name="connsiteX37" fmla="*/ 199833 w 501012"/>
                  <a:gd name="connsiteY37" fmla="*/ 183967 h 499833"/>
                  <a:gd name="connsiteX38" fmla="*/ 176212 w 501012"/>
                  <a:gd name="connsiteY38" fmla="*/ 151442 h 499833"/>
                  <a:gd name="connsiteX39" fmla="*/ 181286 w 501012"/>
                  <a:gd name="connsiteY39" fmla="*/ 182742 h 499833"/>
                  <a:gd name="connsiteX40" fmla="*/ 212420 w 501012"/>
                  <a:gd name="connsiteY40" fmla="*/ 242580 h 499833"/>
                  <a:gd name="connsiteX41" fmla="*/ 238712 w 501012"/>
                  <a:gd name="connsiteY41" fmla="*/ 271118 h 499833"/>
                  <a:gd name="connsiteX42" fmla="*/ 243786 w 501012"/>
                  <a:gd name="connsiteY42" fmla="*/ 229001 h 499833"/>
                  <a:gd name="connsiteX43" fmla="*/ 250935 w 501012"/>
                  <a:gd name="connsiteY43" fmla="*/ 243961 h 499833"/>
                  <a:gd name="connsiteX44" fmla="*/ 263619 w 501012"/>
                  <a:gd name="connsiteY44" fmla="*/ 274800 h 499833"/>
                  <a:gd name="connsiteX45" fmla="*/ 261083 w 501012"/>
                  <a:gd name="connsiteY45" fmla="*/ 301037 h 499833"/>
                  <a:gd name="connsiteX46" fmla="*/ 243786 w 501012"/>
                  <a:gd name="connsiteY46" fmla="*/ 333488 h 499833"/>
                  <a:gd name="connsiteX47" fmla="*/ 184976 w 501012"/>
                  <a:gd name="connsiteY47" fmla="*/ 363637 h 499833"/>
                  <a:gd name="connsiteX48" fmla="*/ 128703 w 501012"/>
                  <a:gd name="connsiteY48" fmla="*/ 346146 h 499833"/>
                  <a:gd name="connsiteX49" fmla="*/ 86038 w 501012"/>
                  <a:gd name="connsiteY49" fmla="*/ 298736 h 499833"/>
                  <a:gd name="connsiteX50" fmla="*/ 84885 w 501012"/>
                  <a:gd name="connsiteY50" fmla="*/ 246492 h 499833"/>
                  <a:gd name="connsiteX51" fmla="*/ 102412 w 501012"/>
                  <a:gd name="connsiteY51" fmla="*/ 210129 h 499833"/>
                  <a:gd name="connsiteX52" fmla="*/ 106102 w 501012"/>
                  <a:gd name="connsiteY52" fmla="*/ 215192 h 499833"/>
                  <a:gd name="connsiteX53" fmla="*/ 111176 w 501012"/>
                  <a:gd name="connsiteY53" fmla="*/ 222787 h 499833"/>
                  <a:gd name="connsiteX54" fmla="*/ 142310 w 501012"/>
                  <a:gd name="connsiteY54" fmla="*/ 245111 h 499833"/>
                  <a:gd name="connsiteX55" fmla="*/ 141157 w 501012"/>
                  <a:gd name="connsiteY55" fmla="*/ 212661 h 499833"/>
                  <a:gd name="connsiteX56" fmla="*/ 176212 w 501012"/>
                  <a:gd name="connsiteY56" fmla="*/ 151442 h 499833"/>
                  <a:gd name="connsiteX57" fmla="*/ 194261 w 501012"/>
                  <a:gd name="connsiteY57" fmla="*/ 118678 h 499833"/>
                  <a:gd name="connsiteX58" fmla="*/ 124040 w 501012"/>
                  <a:gd name="connsiteY58" fmla="*/ 211317 h 499833"/>
                  <a:gd name="connsiteX59" fmla="*/ 118959 w 501012"/>
                  <a:gd name="connsiteY59" fmla="*/ 166150 h 499833"/>
                  <a:gd name="connsiteX60" fmla="*/ 185483 w 501012"/>
                  <a:gd name="connsiteY60" fmla="*/ 380924 h 499833"/>
                  <a:gd name="connsiteX61" fmla="*/ 219207 w 501012"/>
                  <a:gd name="connsiteY61" fmla="*/ 373549 h 499833"/>
                  <a:gd name="connsiteX62" fmla="*/ 389445 w 501012"/>
                  <a:gd name="connsiteY62" fmla="*/ 373549 h 499833"/>
                  <a:gd name="connsiteX63" fmla="*/ 389445 w 501012"/>
                  <a:gd name="connsiteY63" fmla="*/ 309716 h 499833"/>
                  <a:gd name="connsiteX64" fmla="*/ 437029 w 501012"/>
                  <a:gd name="connsiteY64" fmla="*/ 309716 h 499833"/>
                  <a:gd name="connsiteX65" fmla="*/ 437029 w 501012"/>
                  <a:gd name="connsiteY65" fmla="*/ 231365 h 499833"/>
                  <a:gd name="connsiteX66" fmla="*/ 389445 w 501012"/>
                  <a:gd name="connsiteY66" fmla="*/ 231365 h 499833"/>
                  <a:gd name="connsiteX67" fmla="*/ 389445 w 501012"/>
                  <a:gd name="connsiteY67" fmla="*/ 167533 h 499833"/>
                  <a:gd name="connsiteX68" fmla="*/ 195416 w 501012"/>
                  <a:gd name="connsiteY68" fmla="*/ 167533 h 499833"/>
                  <a:gd name="connsiteX69" fmla="*/ 194261 w 501012"/>
                  <a:gd name="connsiteY69" fmla="*/ 118678 h 499833"/>
                  <a:gd name="connsiteX70" fmla="*/ 250622 w 501012"/>
                  <a:gd name="connsiteY70" fmla="*/ 0 h 499833"/>
                  <a:gd name="connsiteX71" fmla="*/ 501012 w 501012"/>
                  <a:gd name="connsiteY71" fmla="*/ 250031 h 499833"/>
                  <a:gd name="connsiteX72" fmla="*/ 250622 w 501012"/>
                  <a:gd name="connsiteY72" fmla="*/ 499833 h 499833"/>
                  <a:gd name="connsiteX73" fmla="*/ 0 w 501012"/>
                  <a:gd name="connsiteY73" fmla="*/ 250031 h 499833"/>
                  <a:gd name="connsiteX74" fmla="*/ 250622 w 501012"/>
                  <a:gd name="connsiteY74" fmla="*/ 0 h 49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01012" h="499833">
                    <a:moveTo>
                      <a:pt x="293515" y="309999"/>
                    </a:moveTo>
                    <a:lnTo>
                      <a:pt x="326109" y="309999"/>
                    </a:lnTo>
                    <a:lnTo>
                      <a:pt x="341134" y="309999"/>
                    </a:lnTo>
                    <a:lnTo>
                      <a:pt x="373728" y="309999"/>
                    </a:lnTo>
                    <a:lnTo>
                      <a:pt x="373728" y="357539"/>
                    </a:lnTo>
                    <a:lnTo>
                      <a:pt x="293515" y="357539"/>
                    </a:lnTo>
                    <a:close/>
                    <a:moveTo>
                      <a:pt x="275507" y="309999"/>
                    </a:moveTo>
                    <a:cubicBezTo>
                      <a:pt x="275507" y="309999"/>
                      <a:pt x="275507" y="309999"/>
                      <a:pt x="278012" y="309999"/>
                    </a:cubicBezTo>
                    <a:cubicBezTo>
                      <a:pt x="278012" y="309999"/>
                      <a:pt x="278012" y="309999"/>
                      <a:pt x="278012" y="311377"/>
                    </a:cubicBezTo>
                    <a:cubicBezTo>
                      <a:pt x="278012" y="311377"/>
                      <a:pt x="278012" y="311377"/>
                      <a:pt x="278012" y="357539"/>
                    </a:cubicBezTo>
                    <a:cubicBezTo>
                      <a:pt x="278012" y="357539"/>
                      <a:pt x="278012" y="357539"/>
                      <a:pt x="243619" y="357539"/>
                    </a:cubicBezTo>
                    <a:cubicBezTo>
                      <a:pt x="258197" y="344908"/>
                      <a:pt x="269357" y="327453"/>
                      <a:pt x="275507" y="309999"/>
                    </a:cubicBezTo>
                    <a:close/>
                    <a:moveTo>
                      <a:pt x="341373" y="247999"/>
                    </a:moveTo>
                    <a:lnTo>
                      <a:pt x="389075" y="247999"/>
                    </a:lnTo>
                    <a:lnTo>
                      <a:pt x="420568" y="247999"/>
                    </a:lnTo>
                    <a:lnTo>
                      <a:pt x="420568" y="295538"/>
                    </a:lnTo>
                    <a:lnTo>
                      <a:pt x="389075" y="295538"/>
                    </a:lnTo>
                    <a:lnTo>
                      <a:pt x="341373" y="295538"/>
                    </a:lnTo>
                    <a:close/>
                    <a:moveTo>
                      <a:pt x="273149" y="247999"/>
                    </a:moveTo>
                    <a:cubicBezTo>
                      <a:pt x="273149" y="247999"/>
                      <a:pt x="273149" y="247999"/>
                      <a:pt x="326887" y="247999"/>
                    </a:cubicBezTo>
                    <a:cubicBezTo>
                      <a:pt x="326887" y="247999"/>
                      <a:pt x="326887" y="247999"/>
                      <a:pt x="326887" y="294379"/>
                    </a:cubicBezTo>
                    <a:cubicBezTo>
                      <a:pt x="326887" y="294379"/>
                      <a:pt x="326887" y="294379"/>
                      <a:pt x="326887" y="295538"/>
                    </a:cubicBezTo>
                    <a:cubicBezTo>
                      <a:pt x="326887" y="295538"/>
                      <a:pt x="326887" y="295538"/>
                      <a:pt x="294367" y="295538"/>
                    </a:cubicBezTo>
                    <a:lnTo>
                      <a:pt x="281683" y="295538"/>
                    </a:lnTo>
                    <a:cubicBezTo>
                      <a:pt x="283066" y="286726"/>
                      <a:pt x="283066" y="279305"/>
                      <a:pt x="281683" y="273044"/>
                    </a:cubicBezTo>
                    <a:cubicBezTo>
                      <a:pt x="279376" y="264232"/>
                      <a:pt x="276839" y="255420"/>
                      <a:pt x="273149" y="247999"/>
                    </a:cubicBezTo>
                    <a:close/>
                    <a:moveTo>
                      <a:pt x="293515" y="183967"/>
                    </a:moveTo>
                    <a:lnTo>
                      <a:pt x="372710" y="183967"/>
                    </a:lnTo>
                    <a:lnTo>
                      <a:pt x="372710" y="231507"/>
                    </a:lnTo>
                    <a:lnTo>
                      <a:pt x="293515" y="231507"/>
                    </a:lnTo>
                    <a:close/>
                    <a:moveTo>
                      <a:pt x="199833" y="183967"/>
                    </a:moveTo>
                    <a:cubicBezTo>
                      <a:pt x="199833" y="183967"/>
                      <a:pt x="199833" y="183967"/>
                      <a:pt x="202387" y="183967"/>
                    </a:cubicBezTo>
                    <a:cubicBezTo>
                      <a:pt x="202387" y="183967"/>
                      <a:pt x="202387" y="183967"/>
                      <a:pt x="279027" y="183967"/>
                    </a:cubicBezTo>
                    <a:cubicBezTo>
                      <a:pt x="279027" y="183967"/>
                      <a:pt x="279027" y="183967"/>
                      <a:pt x="279027" y="231507"/>
                    </a:cubicBezTo>
                    <a:cubicBezTo>
                      <a:pt x="279027" y="231507"/>
                      <a:pt x="279027" y="231507"/>
                      <a:pt x="263931" y="231507"/>
                    </a:cubicBezTo>
                    <a:cubicBezTo>
                      <a:pt x="257661" y="218876"/>
                      <a:pt x="252552" y="206474"/>
                      <a:pt x="251158" y="192694"/>
                    </a:cubicBezTo>
                    <a:cubicBezTo>
                      <a:pt x="240242" y="201421"/>
                      <a:pt x="226308" y="220254"/>
                      <a:pt x="226308" y="231507"/>
                    </a:cubicBezTo>
                    <a:cubicBezTo>
                      <a:pt x="213767" y="217727"/>
                      <a:pt x="204942" y="201421"/>
                      <a:pt x="199833" y="183967"/>
                    </a:cubicBezTo>
                    <a:close/>
                    <a:moveTo>
                      <a:pt x="176212" y="151442"/>
                    </a:moveTo>
                    <a:cubicBezTo>
                      <a:pt x="176212" y="161568"/>
                      <a:pt x="178749" y="172846"/>
                      <a:pt x="181286" y="182742"/>
                    </a:cubicBezTo>
                    <a:cubicBezTo>
                      <a:pt x="187513" y="205296"/>
                      <a:pt x="198813" y="225089"/>
                      <a:pt x="212420" y="242580"/>
                    </a:cubicBezTo>
                    <a:cubicBezTo>
                      <a:pt x="220031" y="251095"/>
                      <a:pt x="228795" y="261222"/>
                      <a:pt x="238712" y="271118"/>
                    </a:cubicBezTo>
                    <a:cubicBezTo>
                      <a:pt x="238712" y="271118"/>
                      <a:pt x="237558" y="243961"/>
                      <a:pt x="243786" y="229001"/>
                    </a:cubicBezTo>
                    <a:cubicBezTo>
                      <a:pt x="246323" y="233834"/>
                      <a:pt x="248859" y="238898"/>
                      <a:pt x="250935" y="243961"/>
                    </a:cubicBezTo>
                    <a:cubicBezTo>
                      <a:pt x="256009" y="253627"/>
                      <a:pt x="262236" y="264904"/>
                      <a:pt x="263619" y="274800"/>
                    </a:cubicBezTo>
                    <a:cubicBezTo>
                      <a:pt x="264773" y="282395"/>
                      <a:pt x="264773" y="291141"/>
                      <a:pt x="261083" y="301037"/>
                    </a:cubicBezTo>
                    <a:cubicBezTo>
                      <a:pt x="257393" y="312314"/>
                      <a:pt x="250935" y="323591"/>
                      <a:pt x="243786" y="333488"/>
                    </a:cubicBezTo>
                    <a:cubicBezTo>
                      <a:pt x="235022" y="344765"/>
                      <a:pt x="214957" y="363637"/>
                      <a:pt x="184976" y="363637"/>
                    </a:cubicBezTo>
                    <a:cubicBezTo>
                      <a:pt x="168602" y="363637"/>
                      <a:pt x="147384" y="357423"/>
                      <a:pt x="128703" y="346146"/>
                    </a:cubicBezTo>
                    <a:cubicBezTo>
                      <a:pt x="108639" y="333488"/>
                      <a:pt x="93648" y="315997"/>
                      <a:pt x="86038" y="298736"/>
                    </a:cubicBezTo>
                    <a:cubicBezTo>
                      <a:pt x="79811" y="282395"/>
                      <a:pt x="78658" y="264904"/>
                      <a:pt x="84885" y="246492"/>
                    </a:cubicBezTo>
                    <a:cubicBezTo>
                      <a:pt x="87422" y="235215"/>
                      <a:pt x="93648" y="222787"/>
                      <a:pt x="102412" y="210129"/>
                    </a:cubicBezTo>
                    <a:cubicBezTo>
                      <a:pt x="103565" y="212661"/>
                      <a:pt x="104949" y="214042"/>
                      <a:pt x="106102" y="215192"/>
                    </a:cubicBezTo>
                    <a:cubicBezTo>
                      <a:pt x="107486" y="217724"/>
                      <a:pt x="109792" y="220256"/>
                      <a:pt x="111176" y="222787"/>
                    </a:cubicBezTo>
                    <a:cubicBezTo>
                      <a:pt x="123630" y="235215"/>
                      <a:pt x="142310" y="245111"/>
                      <a:pt x="142310" y="245111"/>
                    </a:cubicBezTo>
                    <a:cubicBezTo>
                      <a:pt x="142310" y="245111"/>
                      <a:pt x="137467" y="231533"/>
                      <a:pt x="141157" y="212661"/>
                    </a:cubicBezTo>
                    <a:cubicBezTo>
                      <a:pt x="148768" y="186424"/>
                      <a:pt x="159838" y="166401"/>
                      <a:pt x="176212" y="151442"/>
                    </a:cubicBezTo>
                    <a:close/>
                    <a:moveTo>
                      <a:pt x="194261" y="118678"/>
                    </a:moveTo>
                    <a:cubicBezTo>
                      <a:pt x="194261" y="118678"/>
                      <a:pt x="144136" y="135040"/>
                      <a:pt x="124040" y="211317"/>
                    </a:cubicBezTo>
                    <a:cubicBezTo>
                      <a:pt x="112722" y="200025"/>
                      <a:pt x="114108" y="178824"/>
                      <a:pt x="118959" y="166150"/>
                    </a:cubicBezTo>
                    <a:cubicBezTo>
                      <a:pt x="-9932" y="289668"/>
                      <a:pt x="117804" y="380924"/>
                      <a:pt x="185483" y="380924"/>
                    </a:cubicBezTo>
                    <a:cubicBezTo>
                      <a:pt x="197956" y="380924"/>
                      <a:pt x="209275" y="378619"/>
                      <a:pt x="219207" y="373549"/>
                    </a:cubicBezTo>
                    <a:cubicBezTo>
                      <a:pt x="288042" y="373549"/>
                      <a:pt x="389445" y="373549"/>
                      <a:pt x="389445" y="373549"/>
                    </a:cubicBezTo>
                    <a:cubicBezTo>
                      <a:pt x="389445" y="373549"/>
                      <a:pt x="389445" y="373549"/>
                      <a:pt x="389445" y="309716"/>
                    </a:cubicBezTo>
                    <a:lnTo>
                      <a:pt x="437029" y="309716"/>
                    </a:lnTo>
                    <a:cubicBezTo>
                      <a:pt x="437029" y="309716"/>
                      <a:pt x="437029" y="309716"/>
                      <a:pt x="437029" y="231365"/>
                    </a:cubicBezTo>
                    <a:cubicBezTo>
                      <a:pt x="437029" y="231365"/>
                      <a:pt x="437029" y="231365"/>
                      <a:pt x="389445" y="231365"/>
                    </a:cubicBezTo>
                    <a:cubicBezTo>
                      <a:pt x="389445" y="231365"/>
                      <a:pt x="389445" y="231365"/>
                      <a:pt x="389445" y="167533"/>
                    </a:cubicBezTo>
                    <a:cubicBezTo>
                      <a:pt x="389445" y="167533"/>
                      <a:pt x="389445" y="167533"/>
                      <a:pt x="195416" y="167533"/>
                    </a:cubicBezTo>
                    <a:cubicBezTo>
                      <a:pt x="192875" y="152554"/>
                      <a:pt x="191720" y="135040"/>
                      <a:pt x="194261" y="118678"/>
                    </a:cubicBezTo>
                    <a:close/>
                    <a:moveTo>
                      <a:pt x="250622" y="0"/>
                    </a:moveTo>
                    <a:cubicBezTo>
                      <a:pt x="388290" y="0"/>
                      <a:pt x="501012" y="112456"/>
                      <a:pt x="501012" y="250031"/>
                    </a:cubicBezTo>
                    <a:cubicBezTo>
                      <a:pt x="501012" y="387376"/>
                      <a:pt x="388290" y="499833"/>
                      <a:pt x="250622" y="499833"/>
                    </a:cubicBezTo>
                    <a:cubicBezTo>
                      <a:pt x="112722" y="499833"/>
                      <a:pt x="0" y="387376"/>
                      <a:pt x="0" y="250031"/>
                    </a:cubicBezTo>
                    <a:cubicBezTo>
                      <a:pt x="0" y="112456"/>
                      <a:pt x="112722" y="0"/>
                      <a:pt x="250622" y="0"/>
                    </a:cubicBezTo>
                    <a:close/>
                  </a:path>
                </a:pathLst>
              </a:custGeom>
              <a:solidFill>
                <a:schemeClr val="bg1"/>
              </a:solidFill>
              <a:ln>
                <a:noFill/>
              </a:ln>
              <a:effectLst/>
            </p:spPr>
            <p:txBody>
              <a:bodyPr wrap="square" anchor="ctr">
                <a:noAutofit/>
              </a:bodyPr>
              <a:lstStyle/>
              <a:p>
                <a:endParaRPr lang="en-US" sz="1000">
                  <a:solidFill>
                    <a:schemeClr val="bg1"/>
                  </a:solidFill>
                </a:endParaRPr>
              </a:p>
            </p:txBody>
          </p:sp>
          <p:sp>
            <p:nvSpPr>
              <p:cNvPr id="79" name="Freeform 78">
                <a:extLst>
                  <a:ext uri="{FF2B5EF4-FFF2-40B4-BE49-F238E27FC236}">
                    <a16:creationId xmlns:a16="http://schemas.microsoft.com/office/drawing/2014/main" id="{D5E15796-0293-FA4E-8B32-C562CA2922B8}"/>
                  </a:ext>
                </a:extLst>
              </p:cNvPr>
              <p:cNvSpPr>
                <a:spLocks noChangeAspect="1" noChangeArrowheads="1"/>
              </p:cNvSpPr>
              <p:nvPr/>
            </p:nvSpPr>
            <p:spPr bwMode="auto">
              <a:xfrm>
                <a:off x="4726754" y="2752748"/>
                <a:ext cx="271807" cy="271167"/>
              </a:xfrm>
              <a:custGeom>
                <a:avLst/>
                <a:gdLst>
                  <a:gd name="connsiteX0" fmla="*/ 293515 w 501012"/>
                  <a:gd name="connsiteY0" fmla="*/ 309999 h 499833"/>
                  <a:gd name="connsiteX1" fmla="*/ 326109 w 501012"/>
                  <a:gd name="connsiteY1" fmla="*/ 309999 h 499833"/>
                  <a:gd name="connsiteX2" fmla="*/ 341134 w 501012"/>
                  <a:gd name="connsiteY2" fmla="*/ 309999 h 499833"/>
                  <a:gd name="connsiteX3" fmla="*/ 373728 w 501012"/>
                  <a:gd name="connsiteY3" fmla="*/ 309999 h 499833"/>
                  <a:gd name="connsiteX4" fmla="*/ 373728 w 501012"/>
                  <a:gd name="connsiteY4" fmla="*/ 357539 h 499833"/>
                  <a:gd name="connsiteX5" fmla="*/ 293515 w 501012"/>
                  <a:gd name="connsiteY5" fmla="*/ 357539 h 499833"/>
                  <a:gd name="connsiteX6" fmla="*/ 275507 w 501012"/>
                  <a:gd name="connsiteY6" fmla="*/ 309999 h 499833"/>
                  <a:gd name="connsiteX7" fmla="*/ 278012 w 501012"/>
                  <a:gd name="connsiteY7" fmla="*/ 309999 h 499833"/>
                  <a:gd name="connsiteX8" fmla="*/ 278012 w 501012"/>
                  <a:gd name="connsiteY8" fmla="*/ 311377 h 499833"/>
                  <a:gd name="connsiteX9" fmla="*/ 278012 w 501012"/>
                  <a:gd name="connsiteY9" fmla="*/ 357539 h 499833"/>
                  <a:gd name="connsiteX10" fmla="*/ 243619 w 501012"/>
                  <a:gd name="connsiteY10" fmla="*/ 357539 h 499833"/>
                  <a:gd name="connsiteX11" fmla="*/ 275507 w 501012"/>
                  <a:gd name="connsiteY11" fmla="*/ 309999 h 499833"/>
                  <a:gd name="connsiteX12" fmla="*/ 341373 w 501012"/>
                  <a:gd name="connsiteY12" fmla="*/ 247999 h 499833"/>
                  <a:gd name="connsiteX13" fmla="*/ 389075 w 501012"/>
                  <a:gd name="connsiteY13" fmla="*/ 247999 h 499833"/>
                  <a:gd name="connsiteX14" fmla="*/ 420568 w 501012"/>
                  <a:gd name="connsiteY14" fmla="*/ 247999 h 499833"/>
                  <a:gd name="connsiteX15" fmla="*/ 420568 w 501012"/>
                  <a:gd name="connsiteY15" fmla="*/ 295538 h 499833"/>
                  <a:gd name="connsiteX16" fmla="*/ 389075 w 501012"/>
                  <a:gd name="connsiteY16" fmla="*/ 295538 h 499833"/>
                  <a:gd name="connsiteX17" fmla="*/ 341373 w 501012"/>
                  <a:gd name="connsiteY17" fmla="*/ 295538 h 499833"/>
                  <a:gd name="connsiteX18" fmla="*/ 273149 w 501012"/>
                  <a:gd name="connsiteY18" fmla="*/ 247999 h 499833"/>
                  <a:gd name="connsiteX19" fmla="*/ 326887 w 501012"/>
                  <a:gd name="connsiteY19" fmla="*/ 247999 h 499833"/>
                  <a:gd name="connsiteX20" fmla="*/ 326887 w 501012"/>
                  <a:gd name="connsiteY20" fmla="*/ 294379 h 499833"/>
                  <a:gd name="connsiteX21" fmla="*/ 326887 w 501012"/>
                  <a:gd name="connsiteY21" fmla="*/ 295538 h 499833"/>
                  <a:gd name="connsiteX22" fmla="*/ 294367 w 501012"/>
                  <a:gd name="connsiteY22" fmla="*/ 295538 h 499833"/>
                  <a:gd name="connsiteX23" fmla="*/ 281683 w 501012"/>
                  <a:gd name="connsiteY23" fmla="*/ 295538 h 499833"/>
                  <a:gd name="connsiteX24" fmla="*/ 281683 w 501012"/>
                  <a:gd name="connsiteY24" fmla="*/ 273044 h 499833"/>
                  <a:gd name="connsiteX25" fmla="*/ 273149 w 501012"/>
                  <a:gd name="connsiteY25" fmla="*/ 247999 h 499833"/>
                  <a:gd name="connsiteX26" fmla="*/ 293515 w 501012"/>
                  <a:gd name="connsiteY26" fmla="*/ 183967 h 499833"/>
                  <a:gd name="connsiteX27" fmla="*/ 372710 w 501012"/>
                  <a:gd name="connsiteY27" fmla="*/ 183967 h 499833"/>
                  <a:gd name="connsiteX28" fmla="*/ 372710 w 501012"/>
                  <a:gd name="connsiteY28" fmla="*/ 231507 h 499833"/>
                  <a:gd name="connsiteX29" fmla="*/ 293515 w 501012"/>
                  <a:gd name="connsiteY29" fmla="*/ 231507 h 499833"/>
                  <a:gd name="connsiteX30" fmla="*/ 199833 w 501012"/>
                  <a:gd name="connsiteY30" fmla="*/ 183967 h 499833"/>
                  <a:gd name="connsiteX31" fmla="*/ 202387 w 501012"/>
                  <a:gd name="connsiteY31" fmla="*/ 183967 h 499833"/>
                  <a:gd name="connsiteX32" fmla="*/ 279027 w 501012"/>
                  <a:gd name="connsiteY32" fmla="*/ 183967 h 499833"/>
                  <a:gd name="connsiteX33" fmla="*/ 279027 w 501012"/>
                  <a:gd name="connsiteY33" fmla="*/ 231507 h 499833"/>
                  <a:gd name="connsiteX34" fmla="*/ 263931 w 501012"/>
                  <a:gd name="connsiteY34" fmla="*/ 231507 h 499833"/>
                  <a:gd name="connsiteX35" fmla="*/ 251158 w 501012"/>
                  <a:gd name="connsiteY35" fmla="*/ 192694 h 499833"/>
                  <a:gd name="connsiteX36" fmla="*/ 226308 w 501012"/>
                  <a:gd name="connsiteY36" fmla="*/ 231507 h 499833"/>
                  <a:gd name="connsiteX37" fmla="*/ 199833 w 501012"/>
                  <a:gd name="connsiteY37" fmla="*/ 183967 h 499833"/>
                  <a:gd name="connsiteX38" fmla="*/ 176212 w 501012"/>
                  <a:gd name="connsiteY38" fmla="*/ 151442 h 499833"/>
                  <a:gd name="connsiteX39" fmla="*/ 181286 w 501012"/>
                  <a:gd name="connsiteY39" fmla="*/ 182742 h 499833"/>
                  <a:gd name="connsiteX40" fmla="*/ 212420 w 501012"/>
                  <a:gd name="connsiteY40" fmla="*/ 242580 h 499833"/>
                  <a:gd name="connsiteX41" fmla="*/ 238712 w 501012"/>
                  <a:gd name="connsiteY41" fmla="*/ 271118 h 499833"/>
                  <a:gd name="connsiteX42" fmla="*/ 243786 w 501012"/>
                  <a:gd name="connsiteY42" fmla="*/ 229001 h 499833"/>
                  <a:gd name="connsiteX43" fmla="*/ 250935 w 501012"/>
                  <a:gd name="connsiteY43" fmla="*/ 243961 h 499833"/>
                  <a:gd name="connsiteX44" fmla="*/ 263619 w 501012"/>
                  <a:gd name="connsiteY44" fmla="*/ 274800 h 499833"/>
                  <a:gd name="connsiteX45" fmla="*/ 261083 w 501012"/>
                  <a:gd name="connsiteY45" fmla="*/ 301037 h 499833"/>
                  <a:gd name="connsiteX46" fmla="*/ 243786 w 501012"/>
                  <a:gd name="connsiteY46" fmla="*/ 333488 h 499833"/>
                  <a:gd name="connsiteX47" fmla="*/ 184976 w 501012"/>
                  <a:gd name="connsiteY47" fmla="*/ 363637 h 499833"/>
                  <a:gd name="connsiteX48" fmla="*/ 128703 w 501012"/>
                  <a:gd name="connsiteY48" fmla="*/ 346146 h 499833"/>
                  <a:gd name="connsiteX49" fmla="*/ 86038 w 501012"/>
                  <a:gd name="connsiteY49" fmla="*/ 298736 h 499833"/>
                  <a:gd name="connsiteX50" fmla="*/ 84885 w 501012"/>
                  <a:gd name="connsiteY50" fmla="*/ 246492 h 499833"/>
                  <a:gd name="connsiteX51" fmla="*/ 102412 w 501012"/>
                  <a:gd name="connsiteY51" fmla="*/ 210129 h 499833"/>
                  <a:gd name="connsiteX52" fmla="*/ 106102 w 501012"/>
                  <a:gd name="connsiteY52" fmla="*/ 215192 h 499833"/>
                  <a:gd name="connsiteX53" fmla="*/ 111176 w 501012"/>
                  <a:gd name="connsiteY53" fmla="*/ 222787 h 499833"/>
                  <a:gd name="connsiteX54" fmla="*/ 142310 w 501012"/>
                  <a:gd name="connsiteY54" fmla="*/ 245111 h 499833"/>
                  <a:gd name="connsiteX55" fmla="*/ 141157 w 501012"/>
                  <a:gd name="connsiteY55" fmla="*/ 212661 h 499833"/>
                  <a:gd name="connsiteX56" fmla="*/ 176212 w 501012"/>
                  <a:gd name="connsiteY56" fmla="*/ 151442 h 499833"/>
                  <a:gd name="connsiteX57" fmla="*/ 194261 w 501012"/>
                  <a:gd name="connsiteY57" fmla="*/ 118678 h 499833"/>
                  <a:gd name="connsiteX58" fmla="*/ 124040 w 501012"/>
                  <a:gd name="connsiteY58" fmla="*/ 211317 h 499833"/>
                  <a:gd name="connsiteX59" fmla="*/ 118959 w 501012"/>
                  <a:gd name="connsiteY59" fmla="*/ 166150 h 499833"/>
                  <a:gd name="connsiteX60" fmla="*/ 185483 w 501012"/>
                  <a:gd name="connsiteY60" fmla="*/ 380924 h 499833"/>
                  <a:gd name="connsiteX61" fmla="*/ 219207 w 501012"/>
                  <a:gd name="connsiteY61" fmla="*/ 373549 h 499833"/>
                  <a:gd name="connsiteX62" fmla="*/ 389445 w 501012"/>
                  <a:gd name="connsiteY62" fmla="*/ 373549 h 499833"/>
                  <a:gd name="connsiteX63" fmla="*/ 389445 w 501012"/>
                  <a:gd name="connsiteY63" fmla="*/ 309716 h 499833"/>
                  <a:gd name="connsiteX64" fmla="*/ 437029 w 501012"/>
                  <a:gd name="connsiteY64" fmla="*/ 309716 h 499833"/>
                  <a:gd name="connsiteX65" fmla="*/ 437029 w 501012"/>
                  <a:gd name="connsiteY65" fmla="*/ 231365 h 499833"/>
                  <a:gd name="connsiteX66" fmla="*/ 389445 w 501012"/>
                  <a:gd name="connsiteY66" fmla="*/ 231365 h 499833"/>
                  <a:gd name="connsiteX67" fmla="*/ 389445 w 501012"/>
                  <a:gd name="connsiteY67" fmla="*/ 167533 h 499833"/>
                  <a:gd name="connsiteX68" fmla="*/ 195416 w 501012"/>
                  <a:gd name="connsiteY68" fmla="*/ 167533 h 499833"/>
                  <a:gd name="connsiteX69" fmla="*/ 194261 w 501012"/>
                  <a:gd name="connsiteY69" fmla="*/ 118678 h 499833"/>
                  <a:gd name="connsiteX70" fmla="*/ 250622 w 501012"/>
                  <a:gd name="connsiteY70" fmla="*/ 0 h 499833"/>
                  <a:gd name="connsiteX71" fmla="*/ 501012 w 501012"/>
                  <a:gd name="connsiteY71" fmla="*/ 250031 h 499833"/>
                  <a:gd name="connsiteX72" fmla="*/ 250622 w 501012"/>
                  <a:gd name="connsiteY72" fmla="*/ 499833 h 499833"/>
                  <a:gd name="connsiteX73" fmla="*/ 0 w 501012"/>
                  <a:gd name="connsiteY73" fmla="*/ 250031 h 499833"/>
                  <a:gd name="connsiteX74" fmla="*/ 250622 w 501012"/>
                  <a:gd name="connsiteY74" fmla="*/ 0 h 49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01012" h="499833">
                    <a:moveTo>
                      <a:pt x="293515" y="309999"/>
                    </a:moveTo>
                    <a:lnTo>
                      <a:pt x="326109" y="309999"/>
                    </a:lnTo>
                    <a:lnTo>
                      <a:pt x="341134" y="309999"/>
                    </a:lnTo>
                    <a:lnTo>
                      <a:pt x="373728" y="309999"/>
                    </a:lnTo>
                    <a:lnTo>
                      <a:pt x="373728" y="357539"/>
                    </a:lnTo>
                    <a:lnTo>
                      <a:pt x="293515" y="357539"/>
                    </a:lnTo>
                    <a:close/>
                    <a:moveTo>
                      <a:pt x="275507" y="309999"/>
                    </a:moveTo>
                    <a:cubicBezTo>
                      <a:pt x="275507" y="309999"/>
                      <a:pt x="275507" y="309999"/>
                      <a:pt x="278012" y="309999"/>
                    </a:cubicBezTo>
                    <a:cubicBezTo>
                      <a:pt x="278012" y="309999"/>
                      <a:pt x="278012" y="309999"/>
                      <a:pt x="278012" y="311377"/>
                    </a:cubicBezTo>
                    <a:cubicBezTo>
                      <a:pt x="278012" y="311377"/>
                      <a:pt x="278012" y="311377"/>
                      <a:pt x="278012" y="357539"/>
                    </a:cubicBezTo>
                    <a:cubicBezTo>
                      <a:pt x="278012" y="357539"/>
                      <a:pt x="278012" y="357539"/>
                      <a:pt x="243619" y="357539"/>
                    </a:cubicBezTo>
                    <a:cubicBezTo>
                      <a:pt x="258197" y="344908"/>
                      <a:pt x="269357" y="327453"/>
                      <a:pt x="275507" y="309999"/>
                    </a:cubicBezTo>
                    <a:close/>
                    <a:moveTo>
                      <a:pt x="341373" y="247999"/>
                    </a:moveTo>
                    <a:lnTo>
                      <a:pt x="389075" y="247999"/>
                    </a:lnTo>
                    <a:lnTo>
                      <a:pt x="420568" y="247999"/>
                    </a:lnTo>
                    <a:lnTo>
                      <a:pt x="420568" y="295538"/>
                    </a:lnTo>
                    <a:lnTo>
                      <a:pt x="389075" y="295538"/>
                    </a:lnTo>
                    <a:lnTo>
                      <a:pt x="341373" y="295538"/>
                    </a:lnTo>
                    <a:close/>
                    <a:moveTo>
                      <a:pt x="273149" y="247999"/>
                    </a:moveTo>
                    <a:cubicBezTo>
                      <a:pt x="273149" y="247999"/>
                      <a:pt x="273149" y="247999"/>
                      <a:pt x="326887" y="247999"/>
                    </a:cubicBezTo>
                    <a:cubicBezTo>
                      <a:pt x="326887" y="247999"/>
                      <a:pt x="326887" y="247999"/>
                      <a:pt x="326887" y="294379"/>
                    </a:cubicBezTo>
                    <a:cubicBezTo>
                      <a:pt x="326887" y="294379"/>
                      <a:pt x="326887" y="294379"/>
                      <a:pt x="326887" y="295538"/>
                    </a:cubicBezTo>
                    <a:cubicBezTo>
                      <a:pt x="326887" y="295538"/>
                      <a:pt x="326887" y="295538"/>
                      <a:pt x="294367" y="295538"/>
                    </a:cubicBezTo>
                    <a:lnTo>
                      <a:pt x="281683" y="295538"/>
                    </a:lnTo>
                    <a:cubicBezTo>
                      <a:pt x="283066" y="286726"/>
                      <a:pt x="283066" y="279305"/>
                      <a:pt x="281683" y="273044"/>
                    </a:cubicBezTo>
                    <a:cubicBezTo>
                      <a:pt x="279376" y="264232"/>
                      <a:pt x="276839" y="255420"/>
                      <a:pt x="273149" y="247999"/>
                    </a:cubicBezTo>
                    <a:close/>
                    <a:moveTo>
                      <a:pt x="293515" y="183967"/>
                    </a:moveTo>
                    <a:lnTo>
                      <a:pt x="372710" y="183967"/>
                    </a:lnTo>
                    <a:lnTo>
                      <a:pt x="372710" y="231507"/>
                    </a:lnTo>
                    <a:lnTo>
                      <a:pt x="293515" y="231507"/>
                    </a:lnTo>
                    <a:close/>
                    <a:moveTo>
                      <a:pt x="199833" y="183967"/>
                    </a:moveTo>
                    <a:cubicBezTo>
                      <a:pt x="199833" y="183967"/>
                      <a:pt x="199833" y="183967"/>
                      <a:pt x="202387" y="183967"/>
                    </a:cubicBezTo>
                    <a:cubicBezTo>
                      <a:pt x="202387" y="183967"/>
                      <a:pt x="202387" y="183967"/>
                      <a:pt x="279027" y="183967"/>
                    </a:cubicBezTo>
                    <a:cubicBezTo>
                      <a:pt x="279027" y="183967"/>
                      <a:pt x="279027" y="183967"/>
                      <a:pt x="279027" y="231507"/>
                    </a:cubicBezTo>
                    <a:cubicBezTo>
                      <a:pt x="279027" y="231507"/>
                      <a:pt x="279027" y="231507"/>
                      <a:pt x="263931" y="231507"/>
                    </a:cubicBezTo>
                    <a:cubicBezTo>
                      <a:pt x="257661" y="218876"/>
                      <a:pt x="252552" y="206474"/>
                      <a:pt x="251158" y="192694"/>
                    </a:cubicBezTo>
                    <a:cubicBezTo>
                      <a:pt x="240242" y="201421"/>
                      <a:pt x="226308" y="220254"/>
                      <a:pt x="226308" y="231507"/>
                    </a:cubicBezTo>
                    <a:cubicBezTo>
                      <a:pt x="213767" y="217727"/>
                      <a:pt x="204942" y="201421"/>
                      <a:pt x="199833" y="183967"/>
                    </a:cubicBezTo>
                    <a:close/>
                    <a:moveTo>
                      <a:pt x="176212" y="151442"/>
                    </a:moveTo>
                    <a:cubicBezTo>
                      <a:pt x="176212" y="161568"/>
                      <a:pt x="178749" y="172846"/>
                      <a:pt x="181286" y="182742"/>
                    </a:cubicBezTo>
                    <a:cubicBezTo>
                      <a:pt x="187513" y="205296"/>
                      <a:pt x="198813" y="225089"/>
                      <a:pt x="212420" y="242580"/>
                    </a:cubicBezTo>
                    <a:cubicBezTo>
                      <a:pt x="220031" y="251095"/>
                      <a:pt x="228795" y="261222"/>
                      <a:pt x="238712" y="271118"/>
                    </a:cubicBezTo>
                    <a:cubicBezTo>
                      <a:pt x="238712" y="271118"/>
                      <a:pt x="237558" y="243961"/>
                      <a:pt x="243786" y="229001"/>
                    </a:cubicBezTo>
                    <a:cubicBezTo>
                      <a:pt x="246323" y="233834"/>
                      <a:pt x="248859" y="238898"/>
                      <a:pt x="250935" y="243961"/>
                    </a:cubicBezTo>
                    <a:cubicBezTo>
                      <a:pt x="256009" y="253627"/>
                      <a:pt x="262236" y="264904"/>
                      <a:pt x="263619" y="274800"/>
                    </a:cubicBezTo>
                    <a:cubicBezTo>
                      <a:pt x="264773" y="282395"/>
                      <a:pt x="264773" y="291141"/>
                      <a:pt x="261083" y="301037"/>
                    </a:cubicBezTo>
                    <a:cubicBezTo>
                      <a:pt x="257393" y="312314"/>
                      <a:pt x="250935" y="323591"/>
                      <a:pt x="243786" y="333488"/>
                    </a:cubicBezTo>
                    <a:cubicBezTo>
                      <a:pt x="235022" y="344765"/>
                      <a:pt x="214957" y="363637"/>
                      <a:pt x="184976" y="363637"/>
                    </a:cubicBezTo>
                    <a:cubicBezTo>
                      <a:pt x="168602" y="363637"/>
                      <a:pt x="147384" y="357423"/>
                      <a:pt x="128703" y="346146"/>
                    </a:cubicBezTo>
                    <a:cubicBezTo>
                      <a:pt x="108639" y="333488"/>
                      <a:pt x="93648" y="315997"/>
                      <a:pt x="86038" y="298736"/>
                    </a:cubicBezTo>
                    <a:cubicBezTo>
                      <a:pt x="79811" y="282395"/>
                      <a:pt x="78658" y="264904"/>
                      <a:pt x="84885" y="246492"/>
                    </a:cubicBezTo>
                    <a:cubicBezTo>
                      <a:pt x="87422" y="235215"/>
                      <a:pt x="93648" y="222787"/>
                      <a:pt x="102412" y="210129"/>
                    </a:cubicBezTo>
                    <a:cubicBezTo>
                      <a:pt x="103565" y="212661"/>
                      <a:pt x="104949" y="214042"/>
                      <a:pt x="106102" y="215192"/>
                    </a:cubicBezTo>
                    <a:cubicBezTo>
                      <a:pt x="107486" y="217724"/>
                      <a:pt x="109792" y="220256"/>
                      <a:pt x="111176" y="222787"/>
                    </a:cubicBezTo>
                    <a:cubicBezTo>
                      <a:pt x="123630" y="235215"/>
                      <a:pt x="142310" y="245111"/>
                      <a:pt x="142310" y="245111"/>
                    </a:cubicBezTo>
                    <a:cubicBezTo>
                      <a:pt x="142310" y="245111"/>
                      <a:pt x="137467" y="231533"/>
                      <a:pt x="141157" y="212661"/>
                    </a:cubicBezTo>
                    <a:cubicBezTo>
                      <a:pt x="148768" y="186424"/>
                      <a:pt x="159838" y="166401"/>
                      <a:pt x="176212" y="151442"/>
                    </a:cubicBezTo>
                    <a:close/>
                    <a:moveTo>
                      <a:pt x="194261" y="118678"/>
                    </a:moveTo>
                    <a:cubicBezTo>
                      <a:pt x="194261" y="118678"/>
                      <a:pt x="144136" y="135040"/>
                      <a:pt x="124040" y="211317"/>
                    </a:cubicBezTo>
                    <a:cubicBezTo>
                      <a:pt x="112722" y="200025"/>
                      <a:pt x="114108" y="178824"/>
                      <a:pt x="118959" y="166150"/>
                    </a:cubicBezTo>
                    <a:cubicBezTo>
                      <a:pt x="-9932" y="289668"/>
                      <a:pt x="117804" y="380924"/>
                      <a:pt x="185483" y="380924"/>
                    </a:cubicBezTo>
                    <a:cubicBezTo>
                      <a:pt x="197956" y="380924"/>
                      <a:pt x="209275" y="378619"/>
                      <a:pt x="219207" y="373549"/>
                    </a:cubicBezTo>
                    <a:cubicBezTo>
                      <a:pt x="288042" y="373549"/>
                      <a:pt x="389445" y="373549"/>
                      <a:pt x="389445" y="373549"/>
                    </a:cubicBezTo>
                    <a:cubicBezTo>
                      <a:pt x="389445" y="373549"/>
                      <a:pt x="389445" y="373549"/>
                      <a:pt x="389445" y="309716"/>
                    </a:cubicBezTo>
                    <a:lnTo>
                      <a:pt x="437029" y="309716"/>
                    </a:lnTo>
                    <a:cubicBezTo>
                      <a:pt x="437029" y="309716"/>
                      <a:pt x="437029" y="309716"/>
                      <a:pt x="437029" y="231365"/>
                    </a:cubicBezTo>
                    <a:cubicBezTo>
                      <a:pt x="437029" y="231365"/>
                      <a:pt x="437029" y="231365"/>
                      <a:pt x="389445" y="231365"/>
                    </a:cubicBezTo>
                    <a:cubicBezTo>
                      <a:pt x="389445" y="231365"/>
                      <a:pt x="389445" y="231365"/>
                      <a:pt x="389445" y="167533"/>
                    </a:cubicBezTo>
                    <a:cubicBezTo>
                      <a:pt x="389445" y="167533"/>
                      <a:pt x="389445" y="167533"/>
                      <a:pt x="195416" y="167533"/>
                    </a:cubicBezTo>
                    <a:cubicBezTo>
                      <a:pt x="192875" y="152554"/>
                      <a:pt x="191720" y="135040"/>
                      <a:pt x="194261" y="118678"/>
                    </a:cubicBezTo>
                    <a:close/>
                    <a:moveTo>
                      <a:pt x="250622" y="0"/>
                    </a:moveTo>
                    <a:cubicBezTo>
                      <a:pt x="388290" y="0"/>
                      <a:pt x="501012" y="112456"/>
                      <a:pt x="501012" y="250031"/>
                    </a:cubicBezTo>
                    <a:cubicBezTo>
                      <a:pt x="501012" y="387376"/>
                      <a:pt x="388290" y="499833"/>
                      <a:pt x="250622" y="499833"/>
                    </a:cubicBezTo>
                    <a:cubicBezTo>
                      <a:pt x="112722" y="499833"/>
                      <a:pt x="0" y="387376"/>
                      <a:pt x="0" y="250031"/>
                    </a:cubicBezTo>
                    <a:cubicBezTo>
                      <a:pt x="0" y="112456"/>
                      <a:pt x="112722" y="0"/>
                      <a:pt x="250622" y="0"/>
                    </a:cubicBezTo>
                    <a:close/>
                  </a:path>
                </a:pathLst>
              </a:custGeom>
              <a:solidFill>
                <a:schemeClr val="bg1"/>
              </a:solidFill>
              <a:ln>
                <a:noFill/>
              </a:ln>
              <a:effectLst/>
            </p:spPr>
            <p:txBody>
              <a:bodyPr wrap="square" anchor="ctr">
                <a:noAutofit/>
              </a:bodyPr>
              <a:lstStyle/>
              <a:p>
                <a:endParaRPr lang="en-US" sz="1000">
                  <a:solidFill>
                    <a:schemeClr val="bg1"/>
                  </a:solidFill>
                </a:endParaRPr>
              </a:p>
            </p:txBody>
          </p:sp>
        </p:grpSp>
      </p:grpSp>
      <p:grpSp>
        <p:nvGrpSpPr>
          <p:cNvPr id="53" name="Group 52">
            <a:extLst>
              <a:ext uri="{FF2B5EF4-FFF2-40B4-BE49-F238E27FC236}">
                <a16:creationId xmlns:a16="http://schemas.microsoft.com/office/drawing/2014/main" id="{8569D29E-5DC9-2E4F-B829-3143FE786FED}"/>
              </a:ext>
            </a:extLst>
          </p:cNvPr>
          <p:cNvGrpSpPr/>
          <p:nvPr/>
        </p:nvGrpSpPr>
        <p:grpSpPr>
          <a:xfrm>
            <a:off x="4001102" y="3070668"/>
            <a:ext cx="723353" cy="231090"/>
            <a:chOff x="3953528" y="3081339"/>
            <a:chExt cx="723353" cy="231090"/>
          </a:xfrm>
        </p:grpSpPr>
        <p:sp>
          <p:nvSpPr>
            <p:cNvPr id="81" name="Rectangle 80">
              <a:extLst>
                <a:ext uri="{FF2B5EF4-FFF2-40B4-BE49-F238E27FC236}">
                  <a16:creationId xmlns:a16="http://schemas.microsoft.com/office/drawing/2014/main" id="{CAA04307-773F-DC44-A2C8-C98A6AD9D4A7}"/>
                </a:ext>
              </a:extLst>
            </p:cNvPr>
            <p:cNvSpPr/>
            <p:nvPr/>
          </p:nvSpPr>
          <p:spPr>
            <a:xfrm>
              <a:off x="3953528" y="3112374"/>
              <a:ext cx="723353" cy="200055"/>
            </a:xfrm>
            <a:prstGeom prst="rect">
              <a:avLst/>
            </a:prstGeom>
          </p:spPr>
          <p:txBody>
            <a:bodyPr wrap="square" anchor="ctr">
              <a:spAutoFit/>
            </a:bodyPr>
            <a:lstStyle/>
            <a:p>
              <a:pPr marL="0" marR="0" lvl="0" indent="0" algn="ctr" defTabSz="457075"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Same Policy</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82" name="Straight Connector 81">
              <a:extLst>
                <a:ext uri="{FF2B5EF4-FFF2-40B4-BE49-F238E27FC236}">
                  <a16:creationId xmlns:a16="http://schemas.microsoft.com/office/drawing/2014/main" id="{CE625BB9-771B-5F46-A892-79C437322CAE}"/>
                </a:ext>
              </a:extLst>
            </p:cNvPr>
            <p:cNvCxnSpPr>
              <a:cxnSpLocks/>
            </p:cNvCxnSpPr>
            <p:nvPr/>
          </p:nvCxnSpPr>
          <p:spPr>
            <a:xfrm flipV="1">
              <a:off x="4082386" y="3081339"/>
              <a:ext cx="554705" cy="8004"/>
            </a:xfrm>
            <a:prstGeom prst="line">
              <a:avLst/>
            </a:prstGeom>
            <a:ln w="127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68F0F9B1-AB4A-9149-ABC1-CEC5CBC1F5E8}"/>
              </a:ext>
            </a:extLst>
          </p:cNvPr>
          <p:cNvGrpSpPr/>
          <p:nvPr/>
        </p:nvGrpSpPr>
        <p:grpSpPr>
          <a:xfrm>
            <a:off x="3998061" y="4442375"/>
            <a:ext cx="723353" cy="228477"/>
            <a:chOff x="3998061" y="4442375"/>
            <a:chExt cx="723353" cy="228477"/>
          </a:xfrm>
        </p:grpSpPr>
        <p:cxnSp>
          <p:nvCxnSpPr>
            <p:cNvPr id="77" name="Straight Connector 76">
              <a:extLst>
                <a:ext uri="{FF2B5EF4-FFF2-40B4-BE49-F238E27FC236}">
                  <a16:creationId xmlns:a16="http://schemas.microsoft.com/office/drawing/2014/main" id="{6A1B0A04-C1EA-E842-BFEA-FFE5F51DB2E6}"/>
                </a:ext>
              </a:extLst>
            </p:cNvPr>
            <p:cNvCxnSpPr>
              <a:cxnSpLocks/>
            </p:cNvCxnSpPr>
            <p:nvPr/>
          </p:nvCxnSpPr>
          <p:spPr>
            <a:xfrm flipV="1">
              <a:off x="4092772" y="4442375"/>
              <a:ext cx="554705" cy="8004"/>
            </a:xfrm>
            <a:prstGeom prst="line">
              <a:avLst/>
            </a:prstGeom>
            <a:ln w="127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B630EC72-99D5-7F41-BDF5-44A76B2286E0}"/>
                </a:ext>
              </a:extLst>
            </p:cNvPr>
            <p:cNvSpPr/>
            <p:nvPr/>
          </p:nvSpPr>
          <p:spPr>
            <a:xfrm>
              <a:off x="3998061" y="4470797"/>
              <a:ext cx="723353" cy="200055"/>
            </a:xfrm>
            <a:prstGeom prst="rect">
              <a:avLst/>
            </a:prstGeom>
          </p:spPr>
          <p:txBody>
            <a:bodyPr wrap="square" anchor="ctr">
              <a:spAutoFit/>
            </a:bodyPr>
            <a:lstStyle/>
            <a:p>
              <a:pPr marL="0" marR="0" lvl="0" indent="0" algn="ctr" defTabSz="457075"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User moves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grpSp>
        <p:nvGrpSpPr>
          <p:cNvPr id="50" name="Group 49">
            <a:extLst>
              <a:ext uri="{FF2B5EF4-FFF2-40B4-BE49-F238E27FC236}">
                <a16:creationId xmlns:a16="http://schemas.microsoft.com/office/drawing/2014/main" id="{4FDED8ED-6C61-024F-A61B-9ABB02202CAE}"/>
              </a:ext>
            </a:extLst>
          </p:cNvPr>
          <p:cNvGrpSpPr/>
          <p:nvPr/>
        </p:nvGrpSpPr>
        <p:grpSpPr>
          <a:xfrm>
            <a:off x="3862505" y="1422939"/>
            <a:ext cx="1015661" cy="2155994"/>
            <a:chOff x="3776940" y="1465861"/>
            <a:chExt cx="1015661" cy="2155994"/>
          </a:xfrm>
        </p:grpSpPr>
        <p:grpSp>
          <p:nvGrpSpPr>
            <p:cNvPr id="31" name="Group 30">
              <a:extLst>
                <a:ext uri="{FF2B5EF4-FFF2-40B4-BE49-F238E27FC236}">
                  <a16:creationId xmlns:a16="http://schemas.microsoft.com/office/drawing/2014/main" id="{A0C3F108-DA5D-4045-B40F-682C7190CC16}"/>
                </a:ext>
              </a:extLst>
            </p:cNvPr>
            <p:cNvGrpSpPr/>
            <p:nvPr/>
          </p:nvGrpSpPr>
          <p:grpSpPr>
            <a:xfrm>
              <a:off x="3776940" y="1465861"/>
              <a:ext cx="1015661" cy="2155994"/>
              <a:chOff x="3805328" y="1447171"/>
              <a:chExt cx="1015661" cy="2155994"/>
            </a:xfrm>
          </p:grpSpPr>
          <p:sp>
            <p:nvSpPr>
              <p:cNvPr id="116" name="Oval 115">
                <a:extLst>
                  <a:ext uri="{FF2B5EF4-FFF2-40B4-BE49-F238E27FC236}">
                    <a16:creationId xmlns:a16="http://schemas.microsoft.com/office/drawing/2014/main" id="{434BD5D0-FDD3-4D42-BAF6-0B6F7D4B6571}"/>
                  </a:ext>
                </a:extLst>
              </p:cNvPr>
              <p:cNvSpPr>
                <a:spLocks/>
              </p:cNvSpPr>
              <p:nvPr/>
            </p:nvSpPr>
            <p:spPr>
              <a:xfrm>
                <a:off x="4162646" y="2613035"/>
                <a:ext cx="310896" cy="311222"/>
              </a:xfrm>
              <a:prstGeom prst="ellipse">
                <a:avLst/>
              </a:prstGeom>
              <a:solidFill>
                <a:schemeClr val="accent2"/>
              </a:solidFill>
              <a:ln w="952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117" name="Freeform 116">
                <a:extLst>
                  <a:ext uri="{FF2B5EF4-FFF2-40B4-BE49-F238E27FC236}">
                    <a16:creationId xmlns:a16="http://schemas.microsoft.com/office/drawing/2014/main" id="{BF84D371-FBAD-1440-91DA-4D430CF60F00}"/>
                  </a:ext>
                </a:extLst>
              </p:cNvPr>
              <p:cNvSpPr>
                <a:spLocks noChangeAspect="1" noChangeArrowheads="1"/>
              </p:cNvSpPr>
              <p:nvPr/>
            </p:nvSpPr>
            <p:spPr bwMode="auto">
              <a:xfrm>
                <a:off x="4192829" y="2473515"/>
                <a:ext cx="271137" cy="54258"/>
              </a:xfrm>
              <a:custGeom>
                <a:avLst/>
                <a:gdLst>
                  <a:gd name="connsiteX0" fmla="*/ 738480 w 839506"/>
                  <a:gd name="connsiteY0" fmla="*/ 117597 h 167995"/>
                  <a:gd name="connsiteX1" fmla="*/ 738480 w 839506"/>
                  <a:gd name="connsiteY1" fmla="*/ 150636 h 167995"/>
                  <a:gd name="connsiteX2" fmla="*/ 773005 w 839506"/>
                  <a:gd name="connsiteY2" fmla="*/ 150636 h 167995"/>
                  <a:gd name="connsiteX3" fmla="*/ 773005 w 839506"/>
                  <a:gd name="connsiteY3" fmla="*/ 117597 h 167995"/>
                  <a:gd name="connsiteX4" fmla="*/ 687955 w 839506"/>
                  <a:gd name="connsiteY4" fmla="*/ 117597 h 167995"/>
                  <a:gd name="connsiteX5" fmla="*/ 687955 w 839506"/>
                  <a:gd name="connsiteY5" fmla="*/ 150636 h 167995"/>
                  <a:gd name="connsiteX6" fmla="*/ 722761 w 839506"/>
                  <a:gd name="connsiteY6" fmla="*/ 150636 h 167995"/>
                  <a:gd name="connsiteX7" fmla="*/ 722761 w 839506"/>
                  <a:gd name="connsiteY7" fmla="*/ 117597 h 167995"/>
                  <a:gd name="connsiteX8" fmla="*/ 637711 w 839506"/>
                  <a:gd name="connsiteY8" fmla="*/ 117597 h 167995"/>
                  <a:gd name="connsiteX9" fmla="*/ 637711 w 839506"/>
                  <a:gd name="connsiteY9" fmla="*/ 150636 h 167995"/>
                  <a:gd name="connsiteX10" fmla="*/ 672236 w 839506"/>
                  <a:gd name="connsiteY10" fmla="*/ 150636 h 167995"/>
                  <a:gd name="connsiteX11" fmla="*/ 672236 w 839506"/>
                  <a:gd name="connsiteY11" fmla="*/ 117597 h 167995"/>
                  <a:gd name="connsiteX12" fmla="*/ 587187 w 839506"/>
                  <a:gd name="connsiteY12" fmla="*/ 117597 h 167995"/>
                  <a:gd name="connsiteX13" fmla="*/ 587187 w 839506"/>
                  <a:gd name="connsiteY13" fmla="*/ 150636 h 167995"/>
                  <a:gd name="connsiteX14" fmla="*/ 621992 w 839506"/>
                  <a:gd name="connsiteY14" fmla="*/ 150636 h 167995"/>
                  <a:gd name="connsiteX15" fmla="*/ 621992 w 839506"/>
                  <a:gd name="connsiteY15" fmla="*/ 117597 h 167995"/>
                  <a:gd name="connsiteX16" fmla="*/ 536943 w 839506"/>
                  <a:gd name="connsiteY16" fmla="*/ 117597 h 167995"/>
                  <a:gd name="connsiteX17" fmla="*/ 536943 w 839506"/>
                  <a:gd name="connsiteY17" fmla="*/ 150636 h 167995"/>
                  <a:gd name="connsiteX18" fmla="*/ 571468 w 839506"/>
                  <a:gd name="connsiteY18" fmla="*/ 150636 h 167995"/>
                  <a:gd name="connsiteX19" fmla="*/ 571468 w 839506"/>
                  <a:gd name="connsiteY19" fmla="*/ 117597 h 167995"/>
                  <a:gd name="connsiteX20" fmla="*/ 436174 w 839506"/>
                  <a:gd name="connsiteY20" fmla="*/ 117597 h 167995"/>
                  <a:gd name="connsiteX21" fmla="*/ 436174 w 839506"/>
                  <a:gd name="connsiteY21" fmla="*/ 150636 h 167995"/>
                  <a:gd name="connsiteX22" fmla="*/ 470699 w 839506"/>
                  <a:gd name="connsiteY22" fmla="*/ 150636 h 167995"/>
                  <a:gd name="connsiteX23" fmla="*/ 470699 w 839506"/>
                  <a:gd name="connsiteY23" fmla="*/ 117597 h 167995"/>
                  <a:gd name="connsiteX24" fmla="*/ 335686 w 839506"/>
                  <a:gd name="connsiteY24" fmla="*/ 117597 h 167995"/>
                  <a:gd name="connsiteX25" fmla="*/ 335686 w 839506"/>
                  <a:gd name="connsiteY25" fmla="*/ 150636 h 167995"/>
                  <a:gd name="connsiteX26" fmla="*/ 370212 w 839506"/>
                  <a:gd name="connsiteY26" fmla="*/ 150636 h 167995"/>
                  <a:gd name="connsiteX27" fmla="*/ 370212 w 839506"/>
                  <a:gd name="connsiteY27" fmla="*/ 117597 h 167995"/>
                  <a:gd name="connsiteX28" fmla="*/ 738480 w 839506"/>
                  <a:gd name="connsiteY28" fmla="*/ 67478 h 167995"/>
                  <a:gd name="connsiteX29" fmla="*/ 738480 w 839506"/>
                  <a:gd name="connsiteY29" fmla="*/ 100237 h 167995"/>
                  <a:gd name="connsiteX30" fmla="*/ 773005 w 839506"/>
                  <a:gd name="connsiteY30" fmla="*/ 100237 h 167995"/>
                  <a:gd name="connsiteX31" fmla="*/ 773005 w 839506"/>
                  <a:gd name="connsiteY31" fmla="*/ 67478 h 167995"/>
                  <a:gd name="connsiteX32" fmla="*/ 687955 w 839506"/>
                  <a:gd name="connsiteY32" fmla="*/ 67478 h 167995"/>
                  <a:gd name="connsiteX33" fmla="*/ 687955 w 839506"/>
                  <a:gd name="connsiteY33" fmla="*/ 100237 h 167995"/>
                  <a:gd name="connsiteX34" fmla="*/ 722761 w 839506"/>
                  <a:gd name="connsiteY34" fmla="*/ 100237 h 167995"/>
                  <a:gd name="connsiteX35" fmla="*/ 722761 w 839506"/>
                  <a:gd name="connsiteY35" fmla="*/ 67478 h 167995"/>
                  <a:gd name="connsiteX36" fmla="*/ 637711 w 839506"/>
                  <a:gd name="connsiteY36" fmla="*/ 67478 h 167995"/>
                  <a:gd name="connsiteX37" fmla="*/ 637711 w 839506"/>
                  <a:gd name="connsiteY37" fmla="*/ 100237 h 167995"/>
                  <a:gd name="connsiteX38" fmla="*/ 672236 w 839506"/>
                  <a:gd name="connsiteY38" fmla="*/ 100237 h 167995"/>
                  <a:gd name="connsiteX39" fmla="*/ 672236 w 839506"/>
                  <a:gd name="connsiteY39" fmla="*/ 67478 h 167995"/>
                  <a:gd name="connsiteX40" fmla="*/ 587187 w 839506"/>
                  <a:gd name="connsiteY40" fmla="*/ 67478 h 167995"/>
                  <a:gd name="connsiteX41" fmla="*/ 587187 w 839506"/>
                  <a:gd name="connsiteY41" fmla="*/ 100237 h 167995"/>
                  <a:gd name="connsiteX42" fmla="*/ 621992 w 839506"/>
                  <a:gd name="connsiteY42" fmla="*/ 100237 h 167995"/>
                  <a:gd name="connsiteX43" fmla="*/ 621992 w 839506"/>
                  <a:gd name="connsiteY43" fmla="*/ 67478 h 167995"/>
                  <a:gd name="connsiteX44" fmla="*/ 536943 w 839506"/>
                  <a:gd name="connsiteY44" fmla="*/ 67478 h 167995"/>
                  <a:gd name="connsiteX45" fmla="*/ 536943 w 839506"/>
                  <a:gd name="connsiteY45" fmla="*/ 100237 h 167995"/>
                  <a:gd name="connsiteX46" fmla="*/ 571468 w 839506"/>
                  <a:gd name="connsiteY46" fmla="*/ 100237 h 167995"/>
                  <a:gd name="connsiteX47" fmla="*/ 571468 w 839506"/>
                  <a:gd name="connsiteY47" fmla="*/ 67478 h 167995"/>
                  <a:gd name="connsiteX48" fmla="*/ 436174 w 839506"/>
                  <a:gd name="connsiteY48" fmla="*/ 67478 h 167995"/>
                  <a:gd name="connsiteX49" fmla="*/ 436174 w 839506"/>
                  <a:gd name="connsiteY49" fmla="*/ 100237 h 167995"/>
                  <a:gd name="connsiteX50" fmla="*/ 470699 w 839506"/>
                  <a:gd name="connsiteY50" fmla="*/ 100237 h 167995"/>
                  <a:gd name="connsiteX51" fmla="*/ 470699 w 839506"/>
                  <a:gd name="connsiteY51" fmla="*/ 67478 h 167995"/>
                  <a:gd name="connsiteX52" fmla="*/ 67906 w 839506"/>
                  <a:gd name="connsiteY52" fmla="*/ 67478 h 167995"/>
                  <a:gd name="connsiteX53" fmla="*/ 67906 w 839506"/>
                  <a:gd name="connsiteY53" fmla="*/ 100237 h 167995"/>
                  <a:gd name="connsiteX54" fmla="*/ 234918 w 839506"/>
                  <a:gd name="connsiteY54" fmla="*/ 100237 h 167995"/>
                  <a:gd name="connsiteX55" fmla="*/ 234918 w 839506"/>
                  <a:gd name="connsiteY55" fmla="*/ 67478 h 167995"/>
                  <a:gd name="connsiteX56" fmla="*/ 806345 w 839506"/>
                  <a:gd name="connsiteY56" fmla="*/ 0 h 167995"/>
                  <a:gd name="connsiteX57" fmla="*/ 823769 w 839506"/>
                  <a:gd name="connsiteY57" fmla="*/ 0 h 167995"/>
                  <a:gd name="connsiteX58" fmla="*/ 839506 w 839506"/>
                  <a:gd name="connsiteY58" fmla="*/ 17360 h 167995"/>
                  <a:gd name="connsiteX59" fmla="*/ 839506 w 839506"/>
                  <a:gd name="connsiteY59" fmla="*/ 150636 h 167995"/>
                  <a:gd name="connsiteX60" fmla="*/ 823769 w 839506"/>
                  <a:gd name="connsiteY60" fmla="*/ 167995 h 167995"/>
                  <a:gd name="connsiteX61" fmla="*/ 806345 w 839506"/>
                  <a:gd name="connsiteY61" fmla="*/ 167995 h 167995"/>
                  <a:gd name="connsiteX62" fmla="*/ 806345 w 839506"/>
                  <a:gd name="connsiteY62" fmla="*/ 0 h 167995"/>
                  <a:gd name="connsiteX63" fmla="*/ 50784 w 839506"/>
                  <a:gd name="connsiteY63" fmla="*/ 0 h 167995"/>
                  <a:gd name="connsiteX64" fmla="*/ 788723 w 839506"/>
                  <a:gd name="connsiteY64" fmla="*/ 0 h 167995"/>
                  <a:gd name="connsiteX65" fmla="*/ 788723 w 839506"/>
                  <a:gd name="connsiteY65" fmla="*/ 167995 h 167995"/>
                  <a:gd name="connsiteX66" fmla="*/ 50784 w 839506"/>
                  <a:gd name="connsiteY66" fmla="*/ 167995 h 167995"/>
                  <a:gd name="connsiteX67" fmla="*/ 17424 w 839506"/>
                  <a:gd name="connsiteY67" fmla="*/ 0 h 167995"/>
                  <a:gd name="connsiteX68" fmla="*/ 33162 w 839506"/>
                  <a:gd name="connsiteY68" fmla="*/ 0 h 167995"/>
                  <a:gd name="connsiteX69" fmla="*/ 33162 w 839506"/>
                  <a:gd name="connsiteY69" fmla="*/ 167995 h 167995"/>
                  <a:gd name="connsiteX70" fmla="*/ 17424 w 839506"/>
                  <a:gd name="connsiteY70" fmla="*/ 167995 h 167995"/>
                  <a:gd name="connsiteX71" fmla="*/ 0 w 839506"/>
                  <a:gd name="connsiteY71" fmla="*/ 150636 h 167995"/>
                  <a:gd name="connsiteX72" fmla="*/ 0 w 839506"/>
                  <a:gd name="connsiteY72" fmla="*/ 17360 h 167995"/>
                  <a:gd name="connsiteX73" fmla="*/ 17424 w 839506"/>
                  <a:gd name="connsiteY73" fmla="*/ 0 h 16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839506" h="167995">
                    <a:moveTo>
                      <a:pt x="738480" y="117597"/>
                    </a:moveTo>
                    <a:lnTo>
                      <a:pt x="738480" y="150636"/>
                    </a:lnTo>
                    <a:lnTo>
                      <a:pt x="773005" y="150636"/>
                    </a:lnTo>
                    <a:lnTo>
                      <a:pt x="773005" y="117597"/>
                    </a:lnTo>
                    <a:close/>
                    <a:moveTo>
                      <a:pt x="687955" y="117597"/>
                    </a:moveTo>
                    <a:lnTo>
                      <a:pt x="687955" y="150636"/>
                    </a:lnTo>
                    <a:lnTo>
                      <a:pt x="722761" y="150636"/>
                    </a:lnTo>
                    <a:lnTo>
                      <a:pt x="722761" y="117597"/>
                    </a:lnTo>
                    <a:close/>
                    <a:moveTo>
                      <a:pt x="637711" y="117597"/>
                    </a:moveTo>
                    <a:lnTo>
                      <a:pt x="637711" y="150636"/>
                    </a:lnTo>
                    <a:lnTo>
                      <a:pt x="672236" y="150636"/>
                    </a:lnTo>
                    <a:lnTo>
                      <a:pt x="672236" y="117597"/>
                    </a:lnTo>
                    <a:close/>
                    <a:moveTo>
                      <a:pt x="587187" y="117597"/>
                    </a:moveTo>
                    <a:lnTo>
                      <a:pt x="587187" y="150636"/>
                    </a:lnTo>
                    <a:lnTo>
                      <a:pt x="621992" y="150636"/>
                    </a:lnTo>
                    <a:lnTo>
                      <a:pt x="621992" y="117597"/>
                    </a:lnTo>
                    <a:close/>
                    <a:moveTo>
                      <a:pt x="536943" y="117597"/>
                    </a:moveTo>
                    <a:lnTo>
                      <a:pt x="536943" y="150636"/>
                    </a:lnTo>
                    <a:lnTo>
                      <a:pt x="571468" y="150636"/>
                    </a:lnTo>
                    <a:lnTo>
                      <a:pt x="571468" y="117597"/>
                    </a:lnTo>
                    <a:close/>
                    <a:moveTo>
                      <a:pt x="436174" y="117597"/>
                    </a:moveTo>
                    <a:lnTo>
                      <a:pt x="436174" y="150636"/>
                    </a:lnTo>
                    <a:lnTo>
                      <a:pt x="470699" y="150636"/>
                    </a:lnTo>
                    <a:lnTo>
                      <a:pt x="470699" y="117597"/>
                    </a:lnTo>
                    <a:close/>
                    <a:moveTo>
                      <a:pt x="335686" y="117597"/>
                    </a:moveTo>
                    <a:lnTo>
                      <a:pt x="335686" y="150636"/>
                    </a:lnTo>
                    <a:lnTo>
                      <a:pt x="370212" y="150636"/>
                    </a:lnTo>
                    <a:lnTo>
                      <a:pt x="370212" y="117597"/>
                    </a:lnTo>
                    <a:close/>
                    <a:moveTo>
                      <a:pt x="738480" y="67478"/>
                    </a:moveTo>
                    <a:lnTo>
                      <a:pt x="738480" y="100237"/>
                    </a:lnTo>
                    <a:lnTo>
                      <a:pt x="773005" y="100237"/>
                    </a:lnTo>
                    <a:lnTo>
                      <a:pt x="773005" y="67478"/>
                    </a:lnTo>
                    <a:close/>
                    <a:moveTo>
                      <a:pt x="687955" y="67478"/>
                    </a:moveTo>
                    <a:lnTo>
                      <a:pt x="687955" y="100237"/>
                    </a:lnTo>
                    <a:lnTo>
                      <a:pt x="722761" y="100237"/>
                    </a:lnTo>
                    <a:lnTo>
                      <a:pt x="722761" y="67478"/>
                    </a:lnTo>
                    <a:close/>
                    <a:moveTo>
                      <a:pt x="637711" y="67478"/>
                    </a:moveTo>
                    <a:lnTo>
                      <a:pt x="637711" y="100237"/>
                    </a:lnTo>
                    <a:lnTo>
                      <a:pt x="672236" y="100237"/>
                    </a:lnTo>
                    <a:lnTo>
                      <a:pt x="672236" y="67478"/>
                    </a:lnTo>
                    <a:close/>
                    <a:moveTo>
                      <a:pt x="587187" y="67478"/>
                    </a:moveTo>
                    <a:lnTo>
                      <a:pt x="587187" y="100237"/>
                    </a:lnTo>
                    <a:lnTo>
                      <a:pt x="621992" y="100237"/>
                    </a:lnTo>
                    <a:lnTo>
                      <a:pt x="621992" y="67478"/>
                    </a:lnTo>
                    <a:close/>
                    <a:moveTo>
                      <a:pt x="536943" y="67478"/>
                    </a:moveTo>
                    <a:lnTo>
                      <a:pt x="536943" y="100237"/>
                    </a:lnTo>
                    <a:lnTo>
                      <a:pt x="571468" y="100237"/>
                    </a:lnTo>
                    <a:lnTo>
                      <a:pt x="571468" y="67478"/>
                    </a:lnTo>
                    <a:close/>
                    <a:moveTo>
                      <a:pt x="436174" y="67478"/>
                    </a:moveTo>
                    <a:lnTo>
                      <a:pt x="436174" y="100237"/>
                    </a:lnTo>
                    <a:lnTo>
                      <a:pt x="470699" y="100237"/>
                    </a:lnTo>
                    <a:lnTo>
                      <a:pt x="470699" y="67478"/>
                    </a:lnTo>
                    <a:close/>
                    <a:moveTo>
                      <a:pt x="67906" y="67478"/>
                    </a:moveTo>
                    <a:lnTo>
                      <a:pt x="67906" y="100237"/>
                    </a:lnTo>
                    <a:lnTo>
                      <a:pt x="234918" y="100237"/>
                    </a:lnTo>
                    <a:lnTo>
                      <a:pt x="234918" y="67478"/>
                    </a:lnTo>
                    <a:close/>
                    <a:moveTo>
                      <a:pt x="806345" y="0"/>
                    </a:moveTo>
                    <a:cubicBezTo>
                      <a:pt x="806345" y="0"/>
                      <a:pt x="806345" y="0"/>
                      <a:pt x="823769" y="0"/>
                    </a:cubicBezTo>
                    <a:cubicBezTo>
                      <a:pt x="833042" y="0"/>
                      <a:pt x="839506" y="7840"/>
                      <a:pt x="839506" y="17360"/>
                    </a:cubicBezTo>
                    <a:cubicBezTo>
                      <a:pt x="839506" y="17360"/>
                      <a:pt x="839506" y="17360"/>
                      <a:pt x="839506" y="150636"/>
                    </a:cubicBezTo>
                    <a:cubicBezTo>
                      <a:pt x="839506" y="160155"/>
                      <a:pt x="833042" y="167995"/>
                      <a:pt x="823769" y="167995"/>
                    </a:cubicBezTo>
                    <a:cubicBezTo>
                      <a:pt x="823769" y="167995"/>
                      <a:pt x="823769" y="167995"/>
                      <a:pt x="806345" y="167995"/>
                    </a:cubicBezTo>
                    <a:cubicBezTo>
                      <a:pt x="806345" y="167995"/>
                      <a:pt x="806345" y="167995"/>
                      <a:pt x="806345" y="0"/>
                    </a:cubicBezTo>
                    <a:close/>
                    <a:moveTo>
                      <a:pt x="50784" y="0"/>
                    </a:moveTo>
                    <a:lnTo>
                      <a:pt x="788723" y="0"/>
                    </a:lnTo>
                    <a:lnTo>
                      <a:pt x="788723" y="167995"/>
                    </a:lnTo>
                    <a:lnTo>
                      <a:pt x="50784" y="167995"/>
                    </a:lnTo>
                    <a:close/>
                    <a:moveTo>
                      <a:pt x="17424" y="0"/>
                    </a:moveTo>
                    <a:lnTo>
                      <a:pt x="33162" y="0"/>
                    </a:lnTo>
                    <a:cubicBezTo>
                      <a:pt x="33162" y="0"/>
                      <a:pt x="33162" y="0"/>
                      <a:pt x="33162" y="167995"/>
                    </a:cubicBezTo>
                    <a:cubicBezTo>
                      <a:pt x="33162" y="167995"/>
                      <a:pt x="33162" y="167995"/>
                      <a:pt x="17424" y="167995"/>
                    </a:cubicBezTo>
                    <a:cubicBezTo>
                      <a:pt x="7869" y="167995"/>
                      <a:pt x="0" y="160155"/>
                      <a:pt x="0" y="150636"/>
                    </a:cubicBezTo>
                    <a:cubicBezTo>
                      <a:pt x="0" y="150636"/>
                      <a:pt x="0" y="150636"/>
                      <a:pt x="0" y="17360"/>
                    </a:cubicBezTo>
                    <a:cubicBezTo>
                      <a:pt x="0" y="7840"/>
                      <a:pt x="7869" y="0"/>
                      <a:pt x="17424" y="0"/>
                    </a:cubicBezTo>
                    <a:close/>
                  </a:path>
                </a:pathLst>
              </a:custGeom>
              <a:solidFill>
                <a:schemeClr val="bg1"/>
              </a:solidFill>
              <a:ln>
                <a:noFill/>
              </a:ln>
              <a:effectLst/>
            </p:spPr>
            <p:txBody>
              <a:bodyPr wrap="square" anchor="ctr">
                <a:noAutofit/>
              </a:bodyPr>
              <a:lstStyle/>
              <a:p>
                <a:endParaRPr lang="en-US" sz="1000" dirty="0">
                  <a:solidFill>
                    <a:schemeClr val="bg1"/>
                  </a:solidFill>
                </a:endParaRPr>
              </a:p>
            </p:txBody>
          </p:sp>
          <p:sp>
            <p:nvSpPr>
              <p:cNvPr id="119" name="Freeform 118">
                <a:extLst>
                  <a:ext uri="{FF2B5EF4-FFF2-40B4-BE49-F238E27FC236}">
                    <a16:creationId xmlns:a16="http://schemas.microsoft.com/office/drawing/2014/main" id="{F7D542FA-2D70-774D-968C-4166B17857E3}"/>
                  </a:ext>
                </a:extLst>
              </p:cNvPr>
              <p:cNvSpPr>
                <a:spLocks noChangeAspect="1" noChangeArrowheads="1"/>
              </p:cNvSpPr>
              <p:nvPr/>
            </p:nvSpPr>
            <p:spPr bwMode="auto">
              <a:xfrm>
                <a:off x="4228234" y="2640564"/>
                <a:ext cx="182880" cy="178776"/>
              </a:xfrm>
              <a:custGeom>
                <a:avLst/>
                <a:gdLst>
                  <a:gd name="connsiteX0" fmla="*/ 128999 w 495036"/>
                  <a:gd name="connsiteY0" fmla="*/ 425563 h 483925"/>
                  <a:gd name="connsiteX1" fmla="*/ 128999 w 495036"/>
                  <a:gd name="connsiteY1" fmla="*/ 434587 h 483925"/>
                  <a:gd name="connsiteX2" fmla="*/ 138722 w 495036"/>
                  <a:gd name="connsiteY2" fmla="*/ 444297 h 483925"/>
                  <a:gd name="connsiteX3" fmla="*/ 356316 w 495036"/>
                  <a:gd name="connsiteY3" fmla="*/ 444297 h 483925"/>
                  <a:gd name="connsiteX4" fmla="*/ 366039 w 495036"/>
                  <a:gd name="connsiteY4" fmla="*/ 434587 h 483925"/>
                  <a:gd name="connsiteX5" fmla="*/ 366039 w 495036"/>
                  <a:gd name="connsiteY5" fmla="*/ 428167 h 483925"/>
                  <a:gd name="connsiteX6" fmla="*/ 366039 w 495036"/>
                  <a:gd name="connsiteY6" fmla="*/ 425888 h 483925"/>
                  <a:gd name="connsiteX7" fmla="*/ 363188 w 495036"/>
                  <a:gd name="connsiteY7" fmla="*/ 432653 h 483925"/>
                  <a:gd name="connsiteX8" fmla="*/ 356538 w 495036"/>
                  <a:gd name="connsiteY8" fmla="*/ 435275 h 483925"/>
                  <a:gd name="connsiteX9" fmla="*/ 138498 w 495036"/>
                  <a:gd name="connsiteY9" fmla="*/ 435275 h 483925"/>
                  <a:gd name="connsiteX10" fmla="*/ 336525 w 495036"/>
                  <a:gd name="connsiteY10" fmla="*/ 400671 h 483925"/>
                  <a:gd name="connsiteX11" fmla="*/ 326782 w 495036"/>
                  <a:gd name="connsiteY11" fmla="*/ 410370 h 483925"/>
                  <a:gd name="connsiteX12" fmla="*/ 336525 w 495036"/>
                  <a:gd name="connsiteY12" fmla="*/ 420332 h 483925"/>
                  <a:gd name="connsiteX13" fmla="*/ 346532 w 495036"/>
                  <a:gd name="connsiteY13" fmla="*/ 410370 h 483925"/>
                  <a:gd name="connsiteX14" fmla="*/ 336525 w 495036"/>
                  <a:gd name="connsiteY14" fmla="*/ 400671 h 483925"/>
                  <a:gd name="connsiteX15" fmla="*/ 306768 w 495036"/>
                  <a:gd name="connsiteY15" fmla="*/ 400671 h 483925"/>
                  <a:gd name="connsiteX16" fmla="*/ 297025 w 495036"/>
                  <a:gd name="connsiteY16" fmla="*/ 410370 h 483925"/>
                  <a:gd name="connsiteX17" fmla="*/ 306768 w 495036"/>
                  <a:gd name="connsiteY17" fmla="*/ 420332 h 483925"/>
                  <a:gd name="connsiteX18" fmla="*/ 316775 w 495036"/>
                  <a:gd name="connsiteY18" fmla="*/ 410370 h 483925"/>
                  <a:gd name="connsiteX19" fmla="*/ 306768 w 495036"/>
                  <a:gd name="connsiteY19" fmla="*/ 400671 h 483925"/>
                  <a:gd name="connsiteX20" fmla="*/ 277012 w 495036"/>
                  <a:gd name="connsiteY20" fmla="*/ 400671 h 483925"/>
                  <a:gd name="connsiteX21" fmla="*/ 267268 w 495036"/>
                  <a:gd name="connsiteY21" fmla="*/ 410370 h 483925"/>
                  <a:gd name="connsiteX22" fmla="*/ 277012 w 495036"/>
                  <a:gd name="connsiteY22" fmla="*/ 420332 h 483925"/>
                  <a:gd name="connsiteX23" fmla="*/ 287018 w 495036"/>
                  <a:gd name="connsiteY23" fmla="*/ 410370 h 483925"/>
                  <a:gd name="connsiteX24" fmla="*/ 277012 w 495036"/>
                  <a:gd name="connsiteY24" fmla="*/ 400671 h 483925"/>
                  <a:gd name="connsiteX25" fmla="*/ 158512 w 495036"/>
                  <a:gd name="connsiteY25" fmla="*/ 400671 h 483925"/>
                  <a:gd name="connsiteX26" fmla="*/ 148505 w 495036"/>
                  <a:gd name="connsiteY26" fmla="*/ 410370 h 483925"/>
                  <a:gd name="connsiteX27" fmla="*/ 158512 w 495036"/>
                  <a:gd name="connsiteY27" fmla="*/ 420332 h 483925"/>
                  <a:gd name="connsiteX28" fmla="*/ 168255 w 495036"/>
                  <a:gd name="connsiteY28" fmla="*/ 410370 h 483925"/>
                  <a:gd name="connsiteX29" fmla="*/ 158512 w 495036"/>
                  <a:gd name="connsiteY29" fmla="*/ 400671 h 483925"/>
                  <a:gd name="connsiteX30" fmla="*/ 128999 w 495036"/>
                  <a:gd name="connsiteY30" fmla="*/ 366486 h 483925"/>
                  <a:gd name="connsiteX31" fmla="*/ 128999 w 495036"/>
                  <a:gd name="connsiteY31" fmla="*/ 395440 h 483925"/>
                  <a:gd name="connsiteX32" fmla="*/ 138498 w 495036"/>
                  <a:gd name="connsiteY32" fmla="*/ 385728 h 483925"/>
                  <a:gd name="connsiteX33" fmla="*/ 356538 w 495036"/>
                  <a:gd name="connsiteY33" fmla="*/ 385728 h 483925"/>
                  <a:gd name="connsiteX34" fmla="*/ 363188 w 495036"/>
                  <a:gd name="connsiteY34" fmla="*/ 388841 h 483925"/>
                  <a:gd name="connsiteX35" fmla="*/ 366039 w 495036"/>
                  <a:gd name="connsiteY35" fmla="*/ 395153 h 483925"/>
                  <a:gd name="connsiteX36" fmla="*/ 366039 w 495036"/>
                  <a:gd name="connsiteY36" fmla="*/ 383226 h 483925"/>
                  <a:gd name="connsiteX37" fmla="*/ 366039 w 495036"/>
                  <a:gd name="connsiteY37" fmla="*/ 366811 h 483925"/>
                  <a:gd name="connsiteX38" fmla="*/ 363188 w 495036"/>
                  <a:gd name="connsiteY38" fmla="*/ 373576 h 483925"/>
                  <a:gd name="connsiteX39" fmla="*/ 356538 w 495036"/>
                  <a:gd name="connsiteY39" fmla="*/ 376198 h 483925"/>
                  <a:gd name="connsiteX40" fmla="*/ 138498 w 495036"/>
                  <a:gd name="connsiteY40" fmla="*/ 376198 h 483925"/>
                  <a:gd name="connsiteX41" fmla="*/ 444103 w 495036"/>
                  <a:gd name="connsiteY41" fmla="*/ 352749 h 483925"/>
                  <a:gd name="connsiteX42" fmla="*/ 436713 w 495036"/>
                  <a:gd name="connsiteY42" fmla="*/ 360098 h 483925"/>
                  <a:gd name="connsiteX43" fmla="*/ 444103 w 495036"/>
                  <a:gd name="connsiteY43" fmla="*/ 367709 h 483925"/>
                  <a:gd name="connsiteX44" fmla="*/ 451492 w 495036"/>
                  <a:gd name="connsiteY44" fmla="*/ 360098 h 483925"/>
                  <a:gd name="connsiteX45" fmla="*/ 444103 w 495036"/>
                  <a:gd name="connsiteY45" fmla="*/ 352749 h 483925"/>
                  <a:gd name="connsiteX46" fmla="*/ 421671 w 495036"/>
                  <a:gd name="connsiteY46" fmla="*/ 352749 h 483925"/>
                  <a:gd name="connsiteX47" fmla="*/ 414281 w 495036"/>
                  <a:gd name="connsiteY47" fmla="*/ 360098 h 483925"/>
                  <a:gd name="connsiteX48" fmla="*/ 421671 w 495036"/>
                  <a:gd name="connsiteY48" fmla="*/ 367709 h 483925"/>
                  <a:gd name="connsiteX49" fmla="*/ 429060 w 495036"/>
                  <a:gd name="connsiteY49" fmla="*/ 360098 h 483925"/>
                  <a:gd name="connsiteX50" fmla="*/ 421671 w 495036"/>
                  <a:gd name="connsiteY50" fmla="*/ 352749 h 483925"/>
                  <a:gd name="connsiteX51" fmla="*/ 50934 w 495036"/>
                  <a:gd name="connsiteY51" fmla="*/ 352749 h 483925"/>
                  <a:gd name="connsiteX52" fmla="*/ 43544 w 495036"/>
                  <a:gd name="connsiteY52" fmla="*/ 360098 h 483925"/>
                  <a:gd name="connsiteX53" fmla="*/ 50934 w 495036"/>
                  <a:gd name="connsiteY53" fmla="*/ 367709 h 483925"/>
                  <a:gd name="connsiteX54" fmla="*/ 58323 w 495036"/>
                  <a:gd name="connsiteY54" fmla="*/ 360098 h 483925"/>
                  <a:gd name="connsiteX55" fmla="*/ 50934 w 495036"/>
                  <a:gd name="connsiteY55" fmla="*/ 352749 h 483925"/>
                  <a:gd name="connsiteX56" fmla="*/ 336525 w 495036"/>
                  <a:gd name="connsiteY56" fmla="*/ 341595 h 483925"/>
                  <a:gd name="connsiteX57" fmla="*/ 326782 w 495036"/>
                  <a:gd name="connsiteY57" fmla="*/ 351556 h 483925"/>
                  <a:gd name="connsiteX58" fmla="*/ 336525 w 495036"/>
                  <a:gd name="connsiteY58" fmla="*/ 361256 h 483925"/>
                  <a:gd name="connsiteX59" fmla="*/ 346532 w 495036"/>
                  <a:gd name="connsiteY59" fmla="*/ 351556 h 483925"/>
                  <a:gd name="connsiteX60" fmla="*/ 336525 w 495036"/>
                  <a:gd name="connsiteY60" fmla="*/ 341595 h 483925"/>
                  <a:gd name="connsiteX61" fmla="*/ 306768 w 495036"/>
                  <a:gd name="connsiteY61" fmla="*/ 341595 h 483925"/>
                  <a:gd name="connsiteX62" fmla="*/ 297025 w 495036"/>
                  <a:gd name="connsiteY62" fmla="*/ 351556 h 483925"/>
                  <a:gd name="connsiteX63" fmla="*/ 306768 w 495036"/>
                  <a:gd name="connsiteY63" fmla="*/ 361256 h 483925"/>
                  <a:gd name="connsiteX64" fmla="*/ 316775 w 495036"/>
                  <a:gd name="connsiteY64" fmla="*/ 351556 h 483925"/>
                  <a:gd name="connsiteX65" fmla="*/ 306768 w 495036"/>
                  <a:gd name="connsiteY65" fmla="*/ 341595 h 483925"/>
                  <a:gd name="connsiteX66" fmla="*/ 277012 w 495036"/>
                  <a:gd name="connsiteY66" fmla="*/ 341595 h 483925"/>
                  <a:gd name="connsiteX67" fmla="*/ 267268 w 495036"/>
                  <a:gd name="connsiteY67" fmla="*/ 351556 h 483925"/>
                  <a:gd name="connsiteX68" fmla="*/ 277012 w 495036"/>
                  <a:gd name="connsiteY68" fmla="*/ 361256 h 483925"/>
                  <a:gd name="connsiteX69" fmla="*/ 287018 w 495036"/>
                  <a:gd name="connsiteY69" fmla="*/ 351556 h 483925"/>
                  <a:gd name="connsiteX70" fmla="*/ 277012 w 495036"/>
                  <a:gd name="connsiteY70" fmla="*/ 341595 h 483925"/>
                  <a:gd name="connsiteX71" fmla="*/ 158512 w 495036"/>
                  <a:gd name="connsiteY71" fmla="*/ 341595 h 483925"/>
                  <a:gd name="connsiteX72" fmla="*/ 148505 w 495036"/>
                  <a:gd name="connsiteY72" fmla="*/ 351556 h 483925"/>
                  <a:gd name="connsiteX73" fmla="*/ 158512 w 495036"/>
                  <a:gd name="connsiteY73" fmla="*/ 361256 h 483925"/>
                  <a:gd name="connsiteX74" fmla="*/ 168255 w 495036"/>
                  <a:gd name="connsiteY74" fmla="*/ 351556 h 483925"/>
                  <a:gd name="connsiteX75" fmla="*/ 158512 w 495036"/>
                  <a:gd name="connsiteY75" fmla="*/ 341595 h 483925"/>
                  <a:gd name="connsiteX76" fmla="*/ 444103 w 495036"/>
                  <a:gd name="connsiteY76" fmla="*/ 309446 h 483925"/>
                  <a:gd name="connsiteX77" fmla="*/ 436713 w 495036"/>
                  <a:gd name="connsiteY77" fmla="*/ 317057 h 483925"/>
                  <a:gd name="connsiteX78" fmla="*/ 444103 w 495036"/>
                  <a:gd name="connsiteY78" fmla="*/ 324406 h 483925"/>
                  <a:gd name="connsiteX79" fmla="*/ 451492 w 495036"/>
                  <a:gd name="connsiteY79" fmla="*/ 317057 h 483925"/>
                  <a:gd name="connsiteX80" fmla="*/ 444103 w 495036"/>
                  <a:gd name="connsiteY80" fmla="*/ 309446 h 483925"/>
                  <a:gd name="connsiteX81" fmla="*/ 421671 w 495036"/>
                  <a:gd name="connsiteY81" fmla="*/ 309446 h 483925"/>
                  <a:gd name="connsiteX82" fmla="*/ 414281 w 495036"/>
                  <a:gd name="connsiteY82" fmla="*/ 317057 h 483925"/>
                  <a:gd name="connsiteX83" fmla="*/ 421671 w 495036"/>
                  <a:gd name="connsiteY83" fmla="*/ 324406 h 483925"/>
                  <a:gd name="connsiteX84" fmla="*/ 429060 w 495036"/>
                  <a:gd name="connsiteY84" fmla="*/ 317057 h 483925"/>
                  <a:gd name="connsiteX85" fmla="*/ 421671 w 495036"/>
                  <a:gd name="connsiteY85" fmla="*/ 309446 h 483925"/>
                  <a:gd name="connsiteX86" fmla="*/ 50934 w 495036"/>
                  <a:gd name="connsiteY86" fmla="*/ 309446 h 483925"/>
                  <a:gd name="connsiteX87" fmla="*/ 43544 w 495036"/>
                  <a:gd name="connsiteY87" fmla="*/ 317057 h 483925"/>
                  <a:gd name="connsiteX88" fmla="*/ 50934 w 495036"/>
                  <a:gd name="connsiteY88" fmla="*/ 324406 h 483925"/>
                  <a:gd name="connsiteX89" fmla="*/ 58323 w 495036"/>
                  <a:gd name="connsiteY89" fmla="*/ 317057 h 483925"/>
                  <a:gd name="connsiteX90" fmla="*/ 50934 w 495036"/>
                  <a:gd name="connsiteY90" fmla="*/ 309446 h 483925"/>
                  <a:gd name="connsiteX91" fmla="*/ 128999 w 495036"/>
                  <a:gd name="connsiteY91" fmla="*/ 307359 h 483925"/>
                  <a:gd name="connsiteX92" fmla="*/ 128999 w 495036"/>
                  <a:gd name="connsiteY92" fmla="*/ 336364 h 483925"/>
                  <a:gd name="connsiteX93" fmla="*/ 138498 w 495036"/>
                  <a:gd name="connsiteY93" fmla="*/ 326652 h 483925"/>
                  <a:gd name="connsiteX94" fmla="*/ 356538 w 495036"/>
                  <a:gd name="connsiteY94" fmla="*/ 326652 h 483925"/>
                  <a:gd name="connsiteX95" fmla="*/ 363188 w 495036"/>
                  <a:gd name="connsiteY95" fmla="*/ 329765 h 483925"/>
                  <a:gd name="connsiteX96" fmla="*/ 366039 w 495036"/>
                  <a:gd name="connsiteY96" fmla="*/ 336077 h 483925"/>
                  <a:gd name="connsiteX97" fmla="*/ 366039 w 495036"/>
                  <a:gd name="connsiteY97" fmla="*/ 312841 h 483925"/>
                  <a:gd name="connsiteX98" fmla="*/ 366039 w 495036"/>
                  <a:gd name="connsiteY98" fmla="*/ 307686 h 483925"/>
                  <a:gd name="connsiteX99" fmla="*/ 363188 w 495036"/>
                  <a:gd name="connsiteY99" fmla="*/ 314487 h 483925"/>
                  <a:gd name="connsiteX100" fmla="*/ 356538 w 495036"/>
                  <a:gd name="connsiteY100" fmla="*/ 317123 h 483925"/>
                  <a:gd name="connsiteX101" fmla="*/ 138498 w 495036"/>
                  <a:gd name="connsiteY101" fmla="*/ 317123 h 483925"/>
                  <a:gd name="connsiteX102" fmla="*/ 336525 w 495036"/>
                  <a:gd name="connsiteY102" fmla="*/ 282335 h 483925"/>
                  <a:gd name="connsiteX103" fmla="*/ 326782 w 495036"/>
                  <a:gd name="connsiteY103" fmla="*/ 292350 h 483925"/>
                  <a:gd name="connsiteX104" fmla="*/ 336525 w 495036"/>
                  <a:gd name="connsiteY104" fmla="*/ 302101 h 483925"/>
                  <a:gd name="connsiteX105" fmla="*/ 346532 w 495036"/>
                  <a:gd name="connsiteY105" fmla="*/ 292350 h 483925"/>
                  <a:gd name="connsiteX106" fmla="*/ 336525 w 495036"/>
                  <a:gd name="connsiteY106" fmla="*/ 282335 h 483925"/>
                  <a:gd name="connsiteX107" fmla="*/ 306768 w 495036"/>
                  <a:gd name="connsiteY107" fmla="*/ 282335 h 483925"/>
                  <a:gd name="connsiteX108" fmla="*/ 297025 w 495036"/>
                  <a:gd name="connsiteY108" fmla="*/ 292350 h 483925"/>
                  <a:gd name="connsiteX109" fmla="*/ 306768 w 495036"/>
                  <a:gd name="connsiteY109" fmla="*/ 302101 h 483925"/>
                  <a:gd name="connsiteX110" fmla="*/ 316775 w 495036"/>
                  <a:gd name="connsiteY110" fmla="*/ 292350 h 483925"/>
                  <a:gd name="connsiteX111" fmla="*/ 306768 w 495036"/>
                  <a:gd name="connsiteY111" fmla="*/ 282335 h 483925"/>
                  <a:gd name="connsiteX112" fmla="*/ 277012 w 495036"/>
                  <a:gd name="connsiteY112" fmla="*/ 282335 h 483925"/>
                  <a:gd name="connsiteX113" fmla="*/ 267268 w 495036"/>
                  <a:gd name="connsiteY113" fmla="*/ 292350 h 483925"/>
                  <a:gd name="connsiteX114" fmla="*/ 277012 w 495036"/>
                  <a:gd name="connsiteY114" fmla="*/ 302101 h 483925"/>
                  <a:gd name="connsiteX115" fmla="*/ 287018 w 495036"/>
                  <a:gd name="connsiteY115" fmla="*/ 292350 h 483925"/>
                  <a:gd name="connsiteX116" fmla="*/ 277012 w 495036"/>
                  <a:gd name="connsiteY116" fmla="*/ 282335 h 483925"/>
                  <a:gd name="connsiteX117" fmla="*/ 158512 w 495036"/>
                  <a:gd name="connsiteY117" fmla="*/ 282335 h 483925"/>
                  <a:gd name="connsiteX118" fmla="*/ 148505 w 495036"/>
                  <a:gd name="connsiteY118" fmla="*/ 292350 h 483925"/>
                  <a:gd name="connsiteX119" fmla="*/ 158512 w 495036"/>
                  <a:gd name="connsiteY119" fmla="*/ 302101 h 483925"/>
                  <a:gd name="connsiteX120" fmla="*/ 168255 w 495036"/>
                  <a:gd name="connsiteY120" fmla="*/ 292350 h 483925"/>
                  <a:gd name="connsiteX121" fmla="*/ 158512 w 495036"/>
                  <a:gd name="connsiteY121" fmla="*/ 282335 h 483925"/>
                  <a:gd name="connsiteX122" fmla="*/ 444103 w 495036"/>
                  <a:gd name="connsiteY122" fmla="*/ 266406 h 483925"/>
                  <a:gd name="connsiteX123" fmla="*/ 436713 w 495036"/>
                  <a:gd name="connsiteY123" fmla="*/ 273754 h 483925"/>
                  <a:gd name="connsiteX124" fmla="*/ 444103 w 495036"/>
                  <a:gd name="connsiteY124" fmla="*/ 281102 h 483925"/>
                  <a:gd name="connsiteX125" fmla="*/ 451492 w 495036"/>
                  <a:gd name="connsiteY125" fmla="*/ 273754 h 483925"/>
                  <a:gd name="connsiteX126" fmla="*/ 444103 w 495036"/>
                  <a:gd name="connsiteY126" fmla="*/ 266406 h 483925"/>
                  <a:gd name="connsiteX127" fmla="*/ 421671 w 495036"/>
                  <a:gd name="connsiteY127" fmla="*/ 266406 h 483925"/>
                  <a:gd name="connsiteX128" fmla="*/ 414281 w 495036"/>
                  <a:gd name="connsiteY128" fmla="*/ 273754 h 483925"/>
                  <a:gd name="connsiteX129" fmla="*/ 421671 w 495036"/>
                  <a:gd name="connsiteY129" fmla="*/ 281102 h 483925"/>
                  <a:gd name="connsiteX130" fmla="*/ 429060 w 495036"/>
                  <a:gd name="connsiteY130" fmla="*/ 273754 h 483925"/>
                  <a:gd name="connsiteX131" fmla="*/ 421671 w 495036"/>
                  <a:gd name="connsiteY131" fmla="*/ 266406 h 483925"/>
                  <a:gd name="connsiteX132" fmla="*/ 50934 w 495036"/>
                  <a:gd name="connsiteY132" fmla="*/ 266406 h 483925"/>
                  <a:gd name="connsiteX133" fmla="*/ 43544 w 495036"/>
                  <a:gd name="connsiteY133" fmla="*/ 273754 h 483925"/>
                  <a:gd name="connsiteX134" fmla="*/ 50934 w 495036"/>
                  <a:gd name="connsiteY134" fmla="*/ 281102 h 483925"/>
                  <a:gd name="connsiteX135" fmla="*/ 58323 w 495036"/>
                  <a:gd name="connsiteY135" fmla="*/ 273754 h 483925"/>
                  <a:gd name="connsiteX136" fmla="*/ 50934 w 495036"/>
                  <a:gd name="connsiteY136" fmla="*/ 266406 h 483925"/>
                  <a:gd name="connsiteX137" fmla="*/ 128999 w 495036"/>
                  <a:gd name="connsiteY137" fmla="*/ 248230 h 483925"/>
                  <a:gd name="connsiteX138" fmla="*/ 128999 w 495036"/>
                  <a:gd name="connsiteY138" fmla="*/ 277084 h 483925"/>
                  <a:gd name="connsiteX139" fmla="*/ 138498 w 495036"/>
                  <a:gd name="connsiteY139" fmla="*/ 267577 h 483925"/>
                  <a:gd name="connsiteX140" fmla="*/ 356538 w 495036"/>
                  <a:gd name="connsiteY140" fmla="*/ 267577 h 483925"/>
                  <a:gd name="connsiteX141" fmla="*/ 363188 w 495036"/>
                  <a:gd name="connsiteY141" fmla="*/ 270575 h 483925"/>
                  <a:gd name="connsiteX142" fmla="*/ 366039 w 495036"/>
                  <a:gd name="connsiteY142" fmla="*/ 276799 h 483925"/>
                  <a:gd name="connsiteX143" fmla="*/ 366039 w 495036"/>
                  <a:gd name="connsiteY143" fmla="*/ 252855 h 483925"/>
                  <a:gd name="connsiteX144" fmla="*/ 366039 w 495036"/>
                  <a:gd name="connsiteY144" fmla="*/ 248559 h 483925"/>
                  <a:gd name="connsiteX145" fmla="*/ 363188 w 495036"/>
                  <a:gd name="connsiteY145" fmla="*/ 255396 h 483925"/>
                  <a:gd name="connsiteX146" fmla="*/ 356538 w 495036"/>
                  <a:gd name="connsiteY146" fmla="*/ 258045 h 483925"/>
                  <a:gd name="connsiteX147" fmla="*/ 138498 w 495036"/>
                  <a:gd name="connsiteY147" fmla="*/ 258045 h 483925"/>
                  <a:gd name="connsiteX148" fmla="*/ 444103 w 495036"/>
                  <a:gd name="connsiteY148" fmla="*/ 223365 h 483925"/>
                  <a:gd name="connsiteX149" fmla="*/ 436713 w 495036"/>
                  <a:gd name="connsiteY149" fmla="*/ 229401 h 483925"/>
                  <a:gd name="connsiteX150" fmla="*/ 444103 w 495036"/>
                  <a:gd name="connsiteY150" fmla="*/ 237012 h 483925"/>
                  <a:gd name="connsiteX151" fmla="*/ 451492 w 495036"/>
                  <a:gd name="connsiteY151" fmla="*/ 229401 h 483925"/>
                  <a:gd name="connsiteX152" fmla="*/ 444103 w 495036"/>
                  <a:gd name="connsiteY152" fmla="*/ 223365 h 483925"/>
                  <a:gd name="connsiteX153" fmla="*/ 421671 w 495036"/>
                  <a:gd name="connsiteY153" fmla="*/ 223365 h 483925"/>
                  <a:gd name="connsiteX154" fmla="*/ 414281 w 495036"/>
                  <a:gd name="connsiteY154" fmla="*/ 229401 h 483925"/>
                  <a:gd name="connsiteX155" fmla="*/ 421671 w 495036"/>
                  <a:gd name="connsiteY155" fmla="*/ 237012 h 483925"/>
                  <a:gd name="connsiteX156" fmla="*/ 429060 w 495036"/>
                  <a:gd name="connsiteY156" fmla="*/ 229401 h 483925"/>
                  <a:gd name="connsiteX157" fmla="*/ 421671 w 495036"/>
                  <a:gd name="connsiteY157" fmla="*/ 223365 h 483925"/>
                  <a:gd name="connsiteX158" fmla="*/ 50934 w 495036"/>
                  <a:gd name="connsiteY158" fmla="*/ 223365 h 483925"/>
                  <a:gd name="connsiteX159" fmla="*/ 43544 w 495036"/>
                  <a:gd name="connsiteY159" fmla="*/ 229401 h 483925"/>
                  <a:gd name="connsiteX160" fmla="*/ 50934 w 495036"/>
                  <a:gd name="connsiteY160" fmla="*/ 237012 h 483925"/>
                  <a:gd name="connsiteX161" fmla="*/ 58323 w 495036"/>
                  <a:gd name="connsiteY161" fmla="*/ 229401 h 483925"/>
                  <a:gd name="connsiteX162" fmla="*/ 50934 w 495036"/>
                  <a:gd name="connsiteY162" fmla="*/ 223365 h 483925"/>
                  <a:gd name="connsiteX163" fmla="*/ 336525 w 495036"/>
                  <a:gd name="connsiteY163" fmla="*/ 223339 h 483925"/>
                  <a:gd name="connsiteX164" fmla="*/ 326782 w 495036"/>
                  <a:gd name="connsiteY164" fmla="*/ 233406 h 483925"/>
                  <a:gd name="connsiteX165" fmla="*/ 336525 w 495036"/>
                  <a:gd name="connsiteY165" fmla="*/ 243209 h 483925"/>
                  <a:gd name="connsiteX166" fmla="*/ 346532 w 495036"/>
                  <a:gd name="connsiteY166" fmla="*/ 233406 h 483925"/>
                  <a:gd name="connsiteX167" fmla="*/ 336525 w 495036"/>
                  <a:gd name="connsiteY167" fmla="*/ 223339 h 483925"/>
                  <a:gd name="connsiteX168" fmla="*/ 306768 w 495036"/>
                  <a:gd name="connsiteY168" fmla="*/ 223339 h 483925"/>
                  <a:gd name="connsiteX169" fmla="*/ 297025 w 495036"/>
                  <a:gd name="connsiteY169" fmla="*/ 233406 h 483925"/>
                  <a:gd name="connsiteX170" fmla="*/ 306768 w 495036"/>
                  <a:gd name="connsiteY170" fmla="*/ 243209 h 483925"/>
                  <a:gd name="connsiteX171" fmla="*/ 316775 w 495036"/>
                  <a:gd name="connsiteY171" fmla="*/ 233406 h 483925"/>
                  <a:gd name="connsiteX172" fmla="*/ 306768 w 495036"/>
                  <a:gd name="connsiteY172" fmla="*/ 223339 h 483925"/>
                  <a:gd name="connsiteX173" fmla="*/ 277012 w 495036"/>
                  <a:gd name="connsiteY173" fmla="*/ 223339 h 483925"/>
                  <a:gd name="connsiteX174" fmla="*/ 267268 w 495036"/>
                  <a:gd name="connsiteY174" fmla="*/ 233406 h 483925"/>
                  <a:gd name="connsiteX175" fmla="*/ 277012 w 495036"/>
                  <a:gd name="connsiteY175" fmla="*/ 243209 h 483925"/>
                  <a:gd name="connsiteX176" fmla="*/ 287018 w 495036"/>
                  <a:gd name="connsiteY176" fmla="*/ 233406 h 483925"/>
                  <a:gd name="connsiteX177" fmla="*/ 277012 w 495036"/>
                  <a:gd name="connsiteY177" fmla="*/ 223339 h 483925"/>
                  <a:gd name="connsiteX178" fmla="*/ 158512 w 495036"/>
                  <a:gd name="connsiteY178" fmla="*/ 223339 h 483925"/>
                  <a:gd name="connsiteX179" fmla="*/ 148505 w 495036"/>
                  <a:gd name="connsiteY179" fmla="*/ 233406 h 483925"/>
                  <a:gd name="connsiteX180" fmla="*/ 158512 w 495036"/>
                  <a:gd name="connsiteY180" fmla="*/ 243209 h 483925"/>
                  <a:gd name="connsiteX181" fmla="*/ 168255 w 495036"/>
                  <a:gd name="connsiteY181" fmla="*/ 233406 h 483925"/>
                  <a:gd name="connsiteX182" fmla="*/ 158512 w 495036"/>
                  <a:gd name="connsiteY182" fmla="*/ 223339 h 483925"/>
                  <a:gd name="connsiteX183" fmla="*/ 128999 w 495036"/>
                  <a:gd name="connsiteY183" fmla="*/ 188049 h 483925"/>
                  <a:gd name="connsiteX184" fmla="*/ 128999 w 495036"/>
                  <a:gd name="connsiteY184" fmla="*/ 200486 h 483925"/>
                  <a:gd name="connsiteX185" fmla="*/ 128999 w 495036"/>
                  <a:gd name="connsiteY185" fmla="*/ 218059 h 483925"/>
                  <a:gd name="connsiteX186" fmla="*/ 138498 w 495036"/>
                  <a:gd name="connsiteY186" fmla="*/ 208502 h 483925"/>
                  <a:gd name="connsiteX187" fmla="*/ 356538 w 495036"/>
                  <a:gd name="connsiteY187" fmla="*/ 208502 h 483925"/>
                  <a:gd name="connsiteX188" fmla="*/ 363188 w 495036"/>
                  <a:gd name="connsiteY188" fmla="*/ 211516 h 483925"/>
                  <a:gd name="connsiteX189" fmla="*/ 366039 w 495036"/>
                  <a:gd name="connsiteY189" fmla="*/ 217773 h 483925"/>
                  <a:gd name="connsiteX190" fmla="*/ 366039 w 495036"/>
                  <a:gd name="connsiteY190" fmla="*/ 188376 h 483925"/>
                  <a:gd name="connsiteX191" fmla="*/ 363188 w 495036"/>
                  <a:gd name="connsiteY191" fmla="*/ 195177 h 483925"/>
                  <a:gd name="connsiteX192" fmla="*/ 356538 w 495036"/>
                  <a:gd name="connsiteY192" fmla="*/ 197813 h 483925"/>
                  <a:gd name="connsiteX193" fmla="*/ 138498 w 495036"/>
                  <a:gd name="connsiteY193" fmla="*/ 197813 h 483925"/>
                  <a:gd name="connsiteX194" fmla="*/ 444103 w 495036"/>
                  <a:gd name="connsiteY194" fmla="*/ 178749 h 483925"/>
                  <a:gd name="connsiteX195" fmla="*/ 436713 w 495036"/>
                  <a:gd name="connsiteY195" fmla="*/ 186360 h 483925"/>
                  <a:gd name="connsiteX196" fmla="*/ 444103 w 495036"/>
                  <a:gd name="connsiteY196" fmla="*/ 193709 h 483925"/>
                  <a:gd name="connsiteX197" fmla="*/ 451492 w 495036"/>
                  <a:gd name="connsiteY197" fmla="*/ 186360 h 483925"/>
                  <a:gd name="connsiteX198" fmla="*/ 444103 w 495036"/>
                  <a:gd name="connsiteY198" fmla="*/ 178749 h 483925"/>
                  <a:gd name="connsiteX199" fmla="*/ 421671 w 495036"/>
                  <a:gd name="connsiteY199" fmla="*/ 178749 h 483925"/>
                  <a:gd name="connsiteX200" fmla="*/ 414281 w 495036"/>
                  <a:gd name="connsiteY200" fmla="*/ 186360 h 483925"/>
                  <a:gd name="connsiteX201" fmla="*/ 421671 w 495036"/>
                  <a:gd name="connsiteY201" fmla="*/ 193709 h 483925"/>
                  <a:gd name="connsiteX202" fmla="*/ 429060 w 495036"/>
                  <a:gd name="connsiteY202" fmla="*/ 186360 h 483925"/>
                  <a:gd name="connsiteX203" fmla="*/ 421671 w 495036"/>
                  <a:gd name="connsiteY203" fmla="*/ 178749 h 483925"/>
                  <a:gd name="connsiteX204" fmla="*/ 50934 w 495036"/>
                  <a:gd name="connsiteY204" fmla="*/ 178749 h 483925"/>
                  <a:gd name="connsiteX205" fmla="*/ 43544 w 495036"/>
                  <a:gd name="connsiteY205" fmla="*/ 186360 h 483925"/>
                  <a:gd name="connsiteX206" fmla="*/ 50934 w 495036"/>
                  <a:gd name="connsiteY206" fmla="*/ 193709 h 483925"/>
                  <a:gd name="connsiteX207" fmla="*/ 58323 w 495036"/>
                  <a:gd name="connsiteY207" fmla="*/ 186360 h 483925"/>
                  <a:gd name="connsiteX208" fmla="*/ 50934 w 495036"/>
                  <a:gd name="connsiteY208" fmla="*/ 178749 h 483925"/>
                  <a:gd name="connsiteX209" fmla="*/ 336525 w 495036"/>
                  <a:gd name="connsiteY209" fmla="*/ 163026 h 483925"/>
                  <a:gd name="connsiteX210" fmla="*/ 326782 w 495036"/>
                  <a:gd name="connsiteY210" fmla="*/ 173040 h 483925"/>
                  <a:gd name="connsiteX211" fmla="*/ 336525 w 495036"/>
                  <a:gd name="connsiteY211" fmla="*/ 183055 h 483925"/>
                  <a:gd name="connsiteX212" fmla="*/ 346532 w 495036"/>
                  <a:gd name="connsiteY212" fmla="*/ 173040 h 483925"/>
                  <a:gd name="connsiteX213" fmla="*/ 336525 w 495036"/>
                  <a:gd name="connsiteY213" fmla="*/ 163026 h 483925"/>
                  <a:gd name="connsiteX214" fmla="*/ 306768 w 495036"/>
                  <a:gd name="connsiteY214" fmla="*/ 163026 h 483925"/>
                  <a:gd name="connsiteX215" fmla="*/ 297025 w 495036"/>
                  <a:gd name="connsiteY215" fmla="*/ 173040 h 483925"/>
                  <a:gd name="connsiteX216" fmla="*/ 306768 w 495036"/>
                  <a:gd name="connsiteY216" fmla="*/ 183055 h 483925"/>
                  <a:gd name="connsiteX217" fmla="*/ 316775 w 495036"/>
                  <a:gd name="connsiteY217" fmla="*/ 173040 h 483925"/>
                  <a:gd name="connsiteX218" fmla="*/ 306768 w 495036"/>
                  <a:gd name="connsiteY218" fmla="*/ 163026 h 483925"/>
                  <a:gd name="connsiteX219" fmla="*/ 277012 w 495036"/>
                  <a:gd name="connsiteY219" fmla="*/ 163026 h 483925"/>
                  <a:gd name="connsiteX220" fmla="*/ 267268 w 495036"/>
                  <a:gd name="connsiteY220" fmla="*/ 173040 h 483925"/>
                  <a:gd name="connsiteX221" fmla="*/ 277012 w 495036"/>
                  <a:gd name="connsiteY221" fmla="*/ 183055 h 483925"/>
                  <a:gd name="connsiteX222" fmla="*/ 287018 w 495036"/>
                  <a:gd name="connsiteY222" fmla="*/ 173040 h 483925"/>
                  <a:gd name="connsiteX223" fmla="*/ 277012 w 495036"/>
                  <a:gd name="connsiteY223" fmla="*/ 163026 h 483925"/>
                  <a:gd name="connsiteX224" fmla="*/ 158512 w 495036"/>
                  <a:gd name="connsiteY224" fmla="*/ 163026 h 483925"/>
                  <a:gd name="connsiteX225" fmla="*/ 148505 w 495036"/>
                  <a:gd name="connsiteY225" fmla="*/ 173040 h 483925"/>
                  <a:gd name="connsiteX226" fmla="*/ 158512 w 495036"/>
                  <a:gd name="connsiteY226" fmla="*/ 183055 h 483925"/>
                  <a:gd name="connsiteX227" fmla="*/ 168255 w 495036"/>
                  <a:gd name="connsiteY227" fmla="*/ 173040 h 483925"/>
                  <a:gd name="connsiteX228" fmla="*/ 158512 w 495036"/>
                  <a:gd name="connsiteY228" fmla="*/ 163026 h 483925"/>
                  <a:gd name="connsiteX229" fmla="*/ 444103 w 495036"/>
                  <a:gd name="connsiteY229" fmla="*/ 135709 h 483925"/>
                  <a:gd name="connsiteX230" fmla="*/ 436713 w 495036"/>
                  <a:gd name="connsiteY230" fmla="*/ 143057 h 483925"/>
                  <a:gd name="connsiteX231" fmla="*/ 444103 w 495036"/>
                  <a:gd name="connsiteY231" fmla="*/ 150405 h 483925"/>
                  <a:gd name="connsiteX232" fmla="*/ 451492 w 495036"/>
                  <a:gd name="connsiteY232" fmla="*/ 143057 h 483925"/>
                  <a:gd name="connsiteX233" fmla="*/ 444103 w 495036"/>
                  <a:gd name="connsiteY233" fmla="*/ 135709 h 483925"/>
                  <a:gd name="connsiteX234" fmla="*/ 421671 w 495036"/>
                  <a:gd name="connsiteY234" fmla="*/ 135709 h 483925"/>
                  <a:gd name="connsiteX235" fmla="*/ 414281 w 495036"/>
                  <a:gd name="connsiteY235" fmla="*/ 143057 h 483925"/>
                  <a:gd name="connsiteX236" fmla="*/ 421671 w 495036"/>
                  <a:gd name="connsiteY236" fmla="*/ 150405 h 483925"/>
                  <a:gd name="connsiteX237" fmla="*/ 429060 w 495036"/>
                  <a:gd name="connsiteY237" fmla="*/ 143057 h 483925"/>
                  <a:gd name="connsiteX238" fmla="*/ 421671 w 495036"/>
                  <a:gd name="connsiteY238" fmla="*/ 135709 h 483925"/>
                  <a:gd name="connsiteX239" fmla="*/ 50934 w 495036"/>
                  <a:gd name="connsiteY239" fmla="*/ 135709 h 483925"/>
                  <a:gd name="connsiteX240" fmla="*/ 43544 w 495036"/>
                  <a:gd name="connsiteY240" fmla="*/ 143057 h 483925"/>
                  <a:gd name="connsiteX241" fmla="*/ 50934 w 495036"/>
                  <a:gd name="connsiteY241" fmla="*/ 150405 h 483925"/>
                  <a:gd name="connsiteX242" fmla="*/ 58323 w 495036"/>
                  <a:gd name="connsiteY242" fmla="*/ 143057 h 483925"/>
                  <a:gd name="connsiteX243" fmla="*/ 50934 w 495036"/>
                  <a:gd name="connsiteY243" fmla="*/ 135709 h 483925"/>
                  <a:gd name="connsiteX244" fmla="*/ 128999 w 495036"/>
                  <a:gd name="connsiteY244" fmla="*/ 128974 h 483925"/>
                  <a:gd name="connsiteX245" fmla="*/ 128999 w 495036"/>
                  <a:gd name="connsiteY245" fmla="*/ 157775 h 483925"/>
                  <a:gd name="connsiteX246" fmla="*/ 138498 w 495036"/>
                  <a:gd name="connsiteY246" fmla="*/ 148268 h 483925"/>
                  <a:gd name="connsiteX247" fmla="*/ 356538 w 495036"/>
                  <a:gd name="connsiteY247" fmla="*/ 148268 h 483925"/>
                  <a:gd name="connsiteX248" fmla="*/ 363188 w 495036"/>
                  <a:gd name="connsiteY248" fmla="*/ 151365 h 483925"/>
                  <a:gd name="connsiteX249" fmla="*/ 366039 w 495036"/>
                  <a:gd name="connsiteY249" fmla="*/ 157498 h 483925"/>
                  <a:gd name="connsiteX250" fmla="*/ 366039 w 495036"/>
                  <a:gd name="connsiteY250" fmla="*/ 129301 h 483925"/>
                  <a:gd name="connsiteX251" fmla="*/ 363188 w 495036"/>
                  <a:gd name="connsiteY251" fmla="*/ 136102 h 483925"/>
                  <a:gd name="connsiteX252" fmla="*/ 356538 w 495036"/>
                  <a:gd name="connsiteY252" fmla="*/ 138738 h 483925"/>
                  <a:gd name="connsiteX253" fmla="*/ 138498 w 495036"/>
                  <a:gd name="connsiteY253" fmla="*/ 138738 h 483925"/>
                  <a:gd name="connsiteX254" fmla="*/ 336525 w 495036"/>
                  <a:gd name="connsiteY254" fmla="*/ 103950 h 483925"/>
                  <a:gd name="connsiteX255" fmla="*/ 326782 w 495036"/>
                  <a:gd name="connsiteY255" fmla="*/ 113965 h 483925"/>
                  <a:gd name="connsiteX256" fmla="*/ 336525 w 495036"/>
                  <a:gd name="connsiteY256" fmla="*/ 123979 h 483925"/>
                  <a:gd name="connsiteX257" fmla="*/ 346532 w 495036"/>
                  <a:gd name="connsiteY257" fmla="*/ 113965 h 483925"/>
                  <a:gd name="connsiteX258" fmla="*/ 336525 w 495036"/>
                  <a:gd name="connsiteY258" fmla="*/ 103950 h 483925"/>
                  <a:gd name="connsiteX259" fmla="*/ 306768 w 495036"/>
                  <a:gd name="connsiteY259" fmla="*/ 103950 h 483925"/>
                  <a:gd name="connsiteX260" fmla="*/ 297025 w 495036"/>
                  <a:gd name="connsiteY260" fmla="*/ 113965 h 483925"/>
                  <a:gd name="connsiteX261" fmla="*/ 306768 w 495036"/>
                  <a:gd name="connsiteY261" fmla="*/ 123979 h 483925"/>
                  <a:gd name="connsiteX262" fmla="*/ 316775 w 495036"/>
                  <a:gd name="connsiteY262" fmla="*/ 113965 h 483925"/>
                  <a:gd name="connsiteX263" fmla="*/ 306768 w 495036"/>
                  <a:gd name="connsiteY263" fmla="*/ 103950 h 483925"/>
                  <a:gd name="connsiteX264" fmla="*/ 277012 w 495036"/>
                  <a:gd name="connsiteY264" fmla="*/ 103950 h 483925"/>
                  <a:gd name="connsiteX265" fmla="*/ 267268 w 495036"/>
                  <a:gd name="connsiteY265" fmla="*/ 113965 h 483925"/>
                  <a:gd name="connsiteX266" fmla="*/ 277012 w 495036"/>
                  <a:gd name="connsiteY266" fmla="*/ 123979 h 483925"/>
                  <a:gd name="connsiteX267" fmla="*/ 287018 w 495036"/>
                  <a:gd name="connsiteY267" fmla="*/ 113965 h 483925"/>
                  <a:gd name="connsiteX268" fmla="*/ 277012 w 495036"/>
                  <a:gd name="connsiteY268" fmla="*/ 103950 h 483925"/>
                  <a:gd name="connsiteX269" fmla="*/ 158512 w 495036"/>
                  <a:gd name="connsiteY269" fmla="*/ 103950 h 483925"/>
                  <a:gd name="connsiteX270" fmla="*/ 148505 w 495036"/>
                  <a:gd name="connsiteY270" fmla="*/ 113965 h 483925"/>
                  <a:gd name="connsiteX271" fmla="*/ 158512 w 495036"/>
                  <a:gd name="connsiteY271" fmla="*/ 123979 h 483925"/>
                  <a:gd name="connsiteX272" fmla="*/ 168255 w 495036"/>
                  <a:gd name="connsiteY272" fmla="*/ 113965 h 483925"/>
                  <a:gd name="connsiteX273" fmla="*/ 158512 w 495036"/>
                  <a:gd name="connsiteY273" fmla="*/ 103950 h 483925"/>
                  <a:gd name="connsiteX274" fmla="*/ 444103 w 495036"/>
                  <a:gd name="connsiteY274" fmla="*/ 92405 h 483925"/>
                  <a:gd name="connsiteX275" fmla="*/ 436713 w 495036"/>
                  <a:gd name="connsiteY275" fmla="*/ 99754 h 483925"/>
                  <a:gd name="connsiteX276" fmla="*/ 444103 w 495036"/>
                  <a:gd name="connsiteY276" fmla="*/ 107102 h 483925"/>
                  <a:gd name="connsiteX277" fmla="*/ 451492 w 495036"/>
                  <a:gd name="connsiteY277" fmla="*/ 99754 h 483925"/>
                  <a:gd name="connsiteX278" fmla="*/ 444103 w 495036"/>
                  <a:gd name="connsiteY278" fmla="*/ 92405 h 483925"/>
                  <a:gd name="connsiteX279" fmla="*/ 421671 w 495036"/>
                  <a:gd name="connsiteY279" fmla="*/ 92405 h 483925"/>
                  <a:gd name="connsiteX280" fmla="*/ 414281 w 495036"/>
                  <a:gd name="connsiteY280" fmla="*/ 99754 h 483925"/>
                  <a:gd name="connsiteX281" fmla="*/ 421671 w 495036"/>
                  <a:gd name="connsiteY281" fmla="*/ 107102 h 483925"/>
                  <a:gd name="connsiteX282" fmla="*/ 429060 w 495036"/>
                  <a:gd name="connsiteY282" fmla="*/ 99754 h 483925"/>
                  <a:gd name="connsiteX283" fmla="*/ 421671 w 495036"/>
                  <a:gd name="connsiteY283" fmla="*/ 92405 h 483925"/>
                  <a:gd name="connsiteX284" fmla="*/ 50934 w 495036"/>
                  <a:gd name="connsiteY284" fmla="*/ 92405 h 483925"/>
                  <a:gd name="connsiteX285" fmla="*/ 43544 w 495036"/>
                  <a:gd name="connsiteY285" fmla="*/ 99754 h 483925"/>
                  <a:gd name="connsiteX286" fmla="*/ 50934 w 495036"/>
                  <a:gd name="connsiteY286" fmla="*/ 107102 h 483925"/>
                  <a:gd name="connsiteX287" fmla="*/ 58323 w 495036"/>
                  <a:gd name="connsiteY287" fmla="*/ 99754 h 483925"/>
                  <a:gd name="connsiteX288" fmla="*/ 50934 w 495036"/>
                  <a:gd name="connsiteY288" fmla="*/ 92405 h 483925"/>
                  <a:gd name="connsiteX289" fmla="*/ 128999 w 495036"/>
                  <a:gd name="connsiteY289" fmla="*/ 70155 h 483925"/>
                  <a:gd name="connsiteX290" fmla="*/ 128999 w 495036"/>
                  <a:gd name="connsiteY290" fmla="*/ 80271 h 483925"/>
                  <a:gd name="connsiteX291" fmla="*/ 128999 w 495036"/>
                  <a:gd name="connsiteY291" fmla="*/ 98699 h 483925"/>
                  <a:gd name="connsiteX292" fmla="*/ 138498 w 495036"/>
                  <a:gd name="connsiteY292" fmla="*/ 89192 h 483925"/>
                  <a:gd name="connsiteX293" fmla="*/ 356538 w 495036"/>
                  <a:gd name="connsiteY293" fmla="*/ 89192 h 483925"/>
                  <a:gd name="connsiteX294" fmla="*/ 363188 w 495036"/>
                  <a:gd name="connsiteY294" fmla="*/ 92289 h 483925"/>
                  <a:gd name="connsiteX295" fmla="*/ 366039 w 495036"/>
                  <a:gd name="connsiteY295" fmla="*/ 98422 h 483925"/>
                  <a:gd name="connsiteX296" fmla="*/ 366039 w 495036"/>
                  <a:gd name="connsiteY296" fmla="*/ 70471 h 483925"/>
                  <a:gd name="connsiteX297" fmla="*/ 363188 w 495036"/>
                  <a:gd name="connsiteY297" fmla="*/ 77059 h 483925"/>
                  <a:gd name="connsiteX298" fmla="*/ 356538 w 495036"/>
                  <a:gd name="connsiteY298" fmla="*/ 79662 h 483925"/>
                  <a:gd name="connsiteX299" fmla="*/ 138498 w 495036"/>
                  <a:gd name="connsiteY299" fmla="*/ 79662 h 483925"/>
                  <a:gd name="connsiteX300" fmla="*/ 395544 w 495036"/>
                  <a:gd name="connsiteY300" fmla="*/ 59075 h 483925"/>
                  <a:gd name="connsiteX301" fmla="*/ 472604 w 495036"/>
                  <a:gd name="connsiteY301" fmla="*/ 59075 h 483925"/>
                  <a:gd name="connsiteX302" fmla="*/ 479994 w 495036"/>
                  <a:gd name="connsiteY302" fmla="*/ 66424 h 483925"/>
                  <a:gd name="connsiteX303" fmla="*/ 479994 w 495036"/>
                  <a:gd name="connsiteY303" fmla="*/ 393428 h 483925"/>
                  <a:gd name="connsiteX304" fmla="*/ 487647 w 495036"/>
                  <a:gd name="connsiteY304" fmla="*/ 401039 h 483925"/>
                  <a:gd name="connsiteX305" fmla="*/ 495036 w 495036"/>
                  <a:gd name="connsiteY305" fmla="*/ 407075 h 483925"/>
                  <a:gd name="connsiteX306" fmla="*/ 487647 w 495036"/>
                  <a:gd name="connsiteY306" fmla="*/ 414424 h 483925"/>
                  <a:gd name="connsiteX307" fmla="*/ 395544 w 495036"/>
                  <a:gd name="connsiteY307" fmla="*/ 414424 h 483925"/>
                  <a:gd name="connsiteX308" fmla="*/ 395544 w 495036"/>
                  <a:gd name="connsiteY308" fmla="*/ 386080 h 483925"/>
                  <a:gd name="connsiteX309" fmla="*/ 458881 w 495036"/>
                  <a:gd name="connsiteY309" fmla="*/ 386080 h 483925"/>
                  <a:gd name="connsiteX310" fmla="*/ 465215 w 495036"/>
                  <a:gd name="connsiteY310" fmla="*/ 378731 h 483925"/>
                  <a:gd name="connsiteX311" fmla="*/ 465215 w 495036"/>
                  <a:gd name="connsiteY311" fmla="*/ 371383 h 483925"/>
                  <a:gd name="connsiteX312" fmla="*/ 458881 w 495036"/>
                  <a:gd name="connsiteY312" fmla="*/ 378731 h 483925"/>
                  <a:gd name="connsiteX313" fmla="*/ 395544 w 495036"/>
                  <a:gd name="connsiteY313" fmla="*/ 378731 h 483925"/>
                  <a:gd name="connsiteX314" fmla="*/ 395544 w 495036"/>
                  <a:gd name="connsiteY314" fmla="*/ 366397 h 483925"/>
                  <a:gd name="connsiteX315" fmla="*/ 400558 w 495036"/>
                  <a:gd name="connsiteY315" fmla="*/ 367709 h 483925"/>
                  <a:gd name="connsiteX316" fmla="*/ 406892 w 495036"/>
                  <a:gd name="connsiteY316" fmla="*/ 360098 h 483925"/>
                  <a:gd name="connsiteX317" fmla="*/ 400558 w 495036"/>
                  <a:gd name="connsiteY317" fmla="*/ 352749 h 483925"/>
                  <a:gd name="connsiteX318" fmla="*/ 395544 w 495036"/>
                  <a:gd name="connsiteY318" fmla="*/ 355111 h 483925"/>
                  <a:gd name="connsiteX319" fmla="*/ 395544 w 495036"/>
                  <a:gd name="connsiteY319" fmla="*/ 342777 h 483925"/>
                  <a:gd name="connsiteX320" fmla="*/ 458881 w 495036"/>
                  <a:gd name="connsiteY320" fmla="*/ 342777 h 483925"/>
                  <a:gd name="connsiteX321" fmla="*/ 465215 w 495036"/>
                  <a:gd name="connsiteY321" fmla="*/ 349075 h 483925"/>
                  <a:gd name="connsiteX322" fmla="*/ 465215 w 495036"/>
                  <a:gd name="connsiteY322" fmla="*/ 328080 h 483925"/>
                  <a:gd name="connsiteX323" fmla="*/ 458881 w 495036"/>
                  <a:gd name="connsiteY323" fmla="*/ 335428 h 483925"/>
                  <a:gd name="connsiteX324" fmla="*/ 395544 w 495036"/>
                  <a:gd name="connsiteY324" fmla="*/ 335428 h 483925"/>
                  <a:gd name="connsiteX325" fmla="*/ 395544 w 495036"/>
                  <a:gd name="connsiteY325" fmla="*/ 323093 h 483925"/>
                  <a:gd name="connsiteX326" fmla="*/ 400558 w 495036"/>
                  <a:gd name="connsiteY326" fmla="*/ 324406 h 483925"/>
                  <a:gd name="connsiteX327" fmla="*/ 406892 w 495036"/>
                  <a:gd name="connsiteY327" fmla="*/ 317057 h 483925"/>
                  <a:gd name="connsiteX328" fmla="*/ 400558 w 495036"/>
                  <a:gd name="connsiteY328" fmla="*/ 309446 h 483925"/>
                  <a:gd name="connsiteX329" fmla="*/ 395544 w 495036"/>
                  <a:gd name="connsiteY329" fmla="*/ 310758 h 483925"/>
                  <a:gd name="connsiteX330" fmla="*/ 395544 w 495036"/>
                  <a:gd name="connsiteY330" fmla="*/ 298424 h 483925"/>
                  <a:gd name="connsiteX331" fmla="*/ 458881 w 495036"/>
                  <a:gd name="connsiteY331" fmla="*/ 298424 h 483925"/>
                  <a:gd name="connsiteX332" fmla="*/ 465215 w 495036"/>
                  <a:gd name="connsiteY332" fmla="*/ 305772 h 483925"/>
                  <a:gd name="connsiteX333" fmla="*/ 465215 w 495036"/>
                  <a:gd name="connsiteY333" fmla="*/ 284777 h 483925"/>
                  <a:gd name="connsiteX334" fmla="*/ 458881 w 495036"/>
                  <a:gd name="connsiteY334" fmla="*/ 291075 h 483925"/>
                  <a:gd name="connsiteX335" fmla="*/ 395544 w 495036"/>
                  <a:gd name="connsiteY335" fmla="*/ 291075 h 483925"/>
                  <a:gd name="connsiteX336" fmla="*/ 395544 w 495036"/>
                  <a:gd name="connsiteY336" fmla="*/ 278740 h 483925"/>
                  <a:gd name="connsiteX337" fmla="*/ 400558 w 495036"/>
                  <a:gd name="connsiteY337" fmla="*/ 281102 h 483925"/>
                  <a:gd name="connsiteX338" fmla="*/ 406892 w 495036"/>
                  <a:gd name="connsiteY338" fmla="*/ 273754 h 483925"/>
                  <a:gd name="connsiteX339" fmla="*/ 400558 w 495036"/>
                  <a:gd name="connsiteY339" fmla="*/ 266406 h 483925"/>
                  <a:gd name="connsiteX340" fmla="*/ 395544 w 495036"/>
                  <a:gd name="connsiteY340" fmla="*/ 267455 h 483925"/>
                  <a:gd name="connsiteX341" fmla="*/ 395544 w 495036"/>
                  <a:gd name="connsiteY341" fmla="*/ 255120 h 483925"/>
                  <a:gd name="connsiteX342" fmla="*/ 458881 w 495036"/>
                  <a:gd name="connsiteY342" fmla="*/ 255120 h 483925"/>
                  <a:gd name="connsiteX343" fmla="*/ 465215 w 495036"/>
                  <a:gd name="connsiteY343" fmla="*/ 262731 h 483925"/>
                  <a:gd name="connsiteX344" fmla="*/ 465215 w 495036"/>
                  <a:gd name="connsiteY344" fmla="*/ 240686 h 483925"/>
                  <a:gd name="connsiteX345" fmla="*/ 458881 w 495036"/>
                  <a:gd name="connsiteY345" fmla="*/ 247772 h 483925"/>
                  <a:gd name="connsiteX346" fmla="*/ 395544 w 495036"/>
                  <a:gd name="connsiteY346" fmla="*/ 247772 h 483925"/>
                  <a:gd name="connsiteX347" fmla="*/ 395544 w 495036"/>
                  <a:gd name="connsiteY347" fmla="*/ 235700 h 483925"/>
                  <a:gd name="connsiteX348" fmla="*/ 400558 w 495036"/>
                  <a:gd name="connsiteY348" fmla="*/ 237012 h 483925"/>
                  <a:gd name="connsiteX349" fmla="*/ 406892 w 495036"/>
                  <a:gd name="connsiteY349" fmla="*/ 229401 h 483925"/>
                  <a:gd name="connsiteX350" fmla="*/ 400558 w 495036"/>
                  <a:gd name="connsiteY350" fmla="*/ 223365 h 483925"/>
                  <a:gd name="connsiteX351" fmla="*/ 395544 w 495036"/>
                  <a:gd name="connsiteY351" fmla="*/ 224677 h 483925"/>
                  <a:gd name="connsiteX352" fmla="*/ 395544 w 495036"/>
                  <a:gd name="connsiteY352" fmla="*/ 212080 h 483925"/>
                  <a:gd name="connsiteX353" fmla="*/ 458881 w 495036"/>
                  <a:gd name="connsiteY353" fmla="*/ 212080 h 483925"/>
                  <a:gd name="connsiteX354" fmla="*/ 465215 w 495036"/>
                  <a:gd name="connsiteY354" fmla="*/ 219691 h 483925"/>
                  <a:gd name="connsiteX355" fmla="*/ 465215 w 495036"/>
                  <a:gd name="connsiteY355" fmla="*/ 197383 h 483925"/>
                  <a:gd name="connsiteX356" fmla="*/ 458881 w 495036"/>
                  <a:gd name="connsiteY356" fmla="*/ 204731 h 483925"/>
                  <a:gd name="connsiteX357" fmla="*/ 395544 w 495036"/>
                  <a:gd name="connsiteY357" fmla="*/ 204731 h 483925"/>
                  <a:gd name="connsiteX358" fmla="*/ 395544 w 495036"/>
                  <a:gd name="connsiteY358" fmla="*/ 192396 h 483925"/>
                  <a:gd name="connsiteX359" fmla="*/ 400558 w 495036"/>
                  <a:gd name="connsiteY359" fmla="*/ 193709 h 483925"/>
                  <a:gd name="connsiteX360" fmla="*/ 406892 w 495036"/>
                  <a:gd name="connsiteY360" fmla="*/ 186360 h 483925"/>
                  <a:gd name="connsiteX361" fmla="*/ 400558 w 495036"/>
                  <a:gd name="connsiteY361" fmla="*/ 178749 h 483925"/>
                  <a:gd name="connsiteX362" fmla="*/ 395544 w 495036"/>
                  <a:gd name="connsiteY362" fmla="*/ 181374 h 483925"/>
                  <a:gd name="connsiteX363" fmla="*/ 395544 w 495036"/>
                  <a:gd name="connsiteY363" fmla="*/ 167727 h 483925"/>
                  <a:gd name="connsiteX364" fmla="*/ 458881 w 495036"/>
                  <a:gd name="connsiteY364" fmla="*/ 167727 h 483925"/>
                  <a:gd name="connsiteX365" fmla="*/ 465215 w 495036"/>
                  <a:gd name="connsiteY365" fmla="*/ 175075 h 483925"/>
                  <a:gd name="connsiteX366" fmla="*/ 465215 w 495036"/>
                  <a:gd name="connsiteY366" fmla="*/ 154080 h 483925"/>
                  <a:gd name="connsiteX367" fmla="*/ 458881 w 495036"/>
                  <a:gd name="connsiteY367" fmla="*/ 161691 h 483925"/>
                  <a:gd name="connsiteX368" fmla="*/ 395544 w 495036"/>
                  <a:gd name="connsiteY368" fmla="*/ 161691 h 483925"/>
                  <a:gd name="connsiteX369" fmla="*/ 395544 w 495036"/>
                  <a:gd name="connsiteY369" fmla="*/ 148043 h 483925"/>
                  <a:gd name="connsiteX370" fmla="*/ 400558 w 495036"/>
                  <a:gd name="connsiteY370" fmla="*/ 150405 h 483925"/>
                  <a:gd name="connsiteX371" fmla="*/ 406892 w 495036"/>
                  <a:gd name="connsiteY371" fmla="*/ 143057 h 483925"/>
                  <a:gd name="connsiteX372" fmla="*/ 400558 w 495036"/>
                  <a:gd name="connsiteY372" fmla="*/ 135709 h 483925"/>
                  <a:gd name="connsiteX373" fmla="*/ 395544 w 495036"/>
                  <a:gd name="connsiteY373" fmla="*/ 136758 h 483925"/>
                  <a:gd name="connsiteX374" fmla="*/ 395544 w 495036"/>
                  <a:gd name="connsiteY374" fmla="*/ 124424 h 483925"/>
                  <a:gd name="connsiteX375" fmla="*/ 458881 w 495036"/>
                  <a:gd name="connsiteY375" fmla="*/ 124424 h 483925"/>
                  <a:gd name="connsiteX376" fmla="*/ 465215 w 495036"/>
                  <a:gd name="connsiteY376" fmla="*/ 132034 h 483925"/>
                  <a:gd name="connsiteX377" fmla="*/ 465215 w 495036"/>
                  <a:gd name="connsiteY377" fmla="*/ 109727 h 483925"/>
                  <a:gd name="connsiteX378" fmla="*/ 458881 w 495036"/>
                  <a:gd name="connsiteY378" fmla="*/ 117075 h 483925"/>
                  <a:gd name="connsiteX379" fmla="*/ 395544 w 495036"/>
                  <a:gd name="connsiteY379" fmla="*/ 117075 h 483925"/>
                  <a:gd name="connsiteX380" fmla="*/ 395544 w 495036"/>
                  <a:gd name="connsiteY380" fmla="*/ 104740 h 483925"/>
                  <a:gd name="connsiteX381" fmla="*/ 400558 w 495036"/>
                  <a:gd name="connsiteY381" fmla="*/ 107102 h 483925"/>
                  <a:gd name="connsiteX382" fmla="*/ 406892 w 495036"/>
                  <a:gd name="connsiteY382" fmla="*/ 99754 h 483925"/>
                  <a:gd name="connsiteX383" fmla="*/ 400558 w 495036"/>
                  <a:gd name="connsiteY383" fmla="*/ 92405 h 483925"/>
                  <a:gd name="connsiteX384" fmla="*/ 395544 w 495036"/>
                  <a:gd name="connsiteY384" fmla="*/ 93718 h 483925"/>
                  <a:gd name="connsiteX385" fmla="*/ 395544 w 495036"/>
                  <a:gd name="connsiteY385" fmla="*/ 81383 h 483925"/>
                  <a:gd name="connsiteX386" fmla="*/ 458881 w 495036"/>
                  <a:gd name="connsiteY386" fmla="*/ 81383 h 483925"/>
                  <a:gd name="connsiteX387" fmla="*/ 465215 w 495036"/>
                  <a:gd name="connsiteY387" fmla="*/ 88731 h 483925"/>
                  <a:gd name="connsiteX388" fmla="*/ 465215 w 495036"/>
                  <a:gd name="connsiteY388" fmla="*/ 81383 h 483925"/>
                  <a:gd name="connsiteX389" fmla="*/ 458881 w 495036"/>
                  <a:gd name="connsiteY389" fmla="*/ 73772 h 483925"/>
                  <a:gd name="connsiteX390" fmla="*/ 395544 w 495036"/>
                  <a:gd name="connsiteY390" fmla="*/ 73772 h 483925"/>
                  <a:gd name="connsiteX391" fmla="*/ 395544 w 495036"/>
                  <a:gd name="connsiteY391" fmla="*/ 59075 h 483925"/>
                  <a:gd name="connsiteX392" fmla="*/ 22432 w 495036"/>
                  <a:gd name="connsiteY392" fmla="*/ 59075 h 483925"/>
                  <a:gd name="connsiteX393" fmla="*/ 99492 w 495036"/>
                  <a:gd name="connsiteY393" fmla="*/ 59075 h 483925"/>
                  <a:gd name="connsiteX394" fmla="*/ 99492 w 495036"/>
                  <a:gd name="connsiteY394" fmla="*/ 73772 h 483925"/>
                  <a:gd name="connsiteX395" fmla="*/ 35891 w 495036"/>
                  <a:gd name="connsiteY395" fmla="*/ 73772 h 483925"/>
                  <a:gd name="connsiteX396" fmla="*/ 29821 w 495036"/>
                  <a:gd name="connsiteY396" fmla="*/ 81383 h 483925"/>
                  <a:gd name="connsiteX397" fmla="*/ 29821 w 495036"/>
                  <a:gd name="connsiteY397" fmla="*/ 88731 h 483925"/>
                  <a:gd name="connsiteX398" fmla="*/ 35891 w 495036"/>
                  <a:gd name="connsiteY398" fmla="*/ 81383 h 483925"/>
                  <a:gd name="connsiteX399" fmla="*/ 99492 w 495036"/>
                  <a:gd name="connsiteY399" fmla="*/ 81383 h 483925"/>
                  <a:gd name="connsiteX400" fmla="*/ 99492 w 495036"/>
                  <a:gd name="connsiteY400" fmla="*/ 117075 h 483925"/>
                  <a:gd name="connsiteX401" fmla="*/ 35891 w 495036"/>
                  <a:gd name="connsiteY401" fmla="*/ 117075 h 483925"/>
                  <a:gd name="connsiteX402" fmla="*/ 29821 w 495036"/>
                  <a:gd name="connsiteY402" fmla="*/ 109727 h 483925"/>
                  <a:gd name="connsiteX403" fmla="*/ 29821 w 495036"/>
                  <a:gd name="connsiteY403" fmla="*/ 132034 h 483925"/>
                  <a:gd name="connsiteX404" fmla="*/ 35891 w 495036"/>
                  <a:gd name="connsiteY404" fmla="*/ 124424 h 483925"/>
                  <a:gd name="connsiteX405" fmla="*/ 99492 w 495036"/>
                  <a:gd name="connsiteY405" fmla="*/ 124424 h 483925"/>
                  <a:gd name="connsiteX406" fmla="*/ 99492 w 495036"/>
                  <a:gd name="connsiteY406" fmla="*/ 161691 h 483925"/>
                  <a:gd name="connsiteX407" fmla="*/ 35891 w 495036"/>
                  <a:gd name="connsiteY407" fmla="*/ 161691 h 483925"/>
                  <a:gd name="connsiteX408" fmla="*/ 29821 w 495036"/>
                  <a:gd name="connsiteY408" fmla="*/ 154080 h 483925"/>
                  <a:gd name="connsiteX409" fmla="*/ 29821 w 495036"/>
                  <a:gd name="connsiteY409" fmla="*/ 175075 h 483925"/>
                  <a:gd name="connsiteX410" fmla="*/ 35891 w 495036"/>
                  <a:gd name="connsiteY410" fmla="*/ 167727 h 483925"/>
                  <a:gd name="connsiteX411" fmla="*/ 99492 w 495036"/>
                  <a:gd name="connsiteY411" fmla="*/ 167727 h 483925"/>
                  <a:gd name="connsiteX412" fmla="*/ 99492 w 495036"/>
                  <a:gd name="connsiteY412" fmla="*/ 204731 h 483925"/>
                  <a:gd name="connsiteX413" fmla="*/ 35891 w 495036"/>
                  <a:gd name="connsiteY413" fmla="*/ 204731 h 483925"/>
                  <a:gd name="connsiteX414" fmla="*/ 29821 w 495036"/>
                  <a:gd name="connsiteY414" fmla="*/ 197383 h 483925"/>
                  <a:gd name="connsiteX415" fmla="*/ 29821 w 495036"/>
                  <a:gd name="connsiteY415" fmla="*/ 219691 h 483925"/>
                  <a:gd name="connsiteX416" fmla="*/ 35891 w 495036"/>
                  <a:gd name="connsiteY416" fmla="*/ 212080 h 483925"/>
                  <a:gd name="connsiteX417" fmla="*/ 99492 w 495036"/>
                  <a:gd name="connsiteY417" fmla="*/ 212080 h 483925"/>
                  <a:gd name="connsiteX418" fmla="*/ 99492 w 495036"/>
                  <a:gd name="connsiteY418" fmla="*/ 247772 h 483925"/>
                  <a:gd name="connsiteX419" fmla="*/ 35891 w 495036"/>
                  <a:gd name="connsiteY419" fmla="*/ 247772 h 483925"/>
                  <a:gd name="connsiteX420" fmla="*/ 29821 w 495036"/>
                  <a:gd name="connsiteY420" fmla="*/ 240686 h 483925"/>
                  <a:gd name="connsiteX421" fmla="*/ 29821 w 495036"/>
                  <a:gd name="connsiteY421" fmla="*/ 262731 h 483925"/>
                  <a:gd name="connsiteX422" fmla="*/ 35891 w 495036"/>
                  <a:gd name="connsiteY422" fmla="*/ 255120 h 483925"/>
                  <a:gd name="connsiteX423" fmla="*/ 99492 w 495036"/>
                  <a:gd name="connsiteY423" fmla="*/ 255120 h 483925"/>
                  <a:gd name="connsiteX424" fmla="*/ 99492 w 495036"/>
                  <a:gd name="connsiteY424" fmla="*/ 291075 h 483925"/>
                  <a:gd name="connsiteX425" fmla="*/ 35891 w 495036"/>
                  <a:gd name="connsiteY425" fmla="*/ 291075 h 483925"/>
                  <a:gd name="connsiteX426" fmla="*/ 29821 w 495036"/>
                  <a:gd name="connsiteY426" fmla="*/ 284777 h 483925"/>
                  <a:gd name="connsiteX427" fmla="*/ 29821 w 495036"/>
                  <a:gd name="connsiteY427" fmla="*/ 305772 h 483925"/>
                  <a:gd name="connsiteX428" fmla="*/ 35891 w 495036"/>
                  <a:gd name="connsiteY428" fmla="*/ 298424 h 483925"/>
                  <a:gd name="connsiteX429" fmla="*/ 99492 w 495036"/>
                  <a:gd name="connsiteY429" fmla="*/ 298424 h 483925"/>
                  <a:gd name="connsiteX430" fmla="*/ 99492 w 495036"/>
                  <a:gd name="connsiteY430" fmla="*/ 335428 h 483925"/>
                  <a:gd name="connsiteX431" fmla="*/ 35891 w 495036"/>
                  <a:gd name="connsiteY431" fmla="*/ 335428 h 483925"/>
                  <a:gd name="connsiteX432" fmla="*/ 29821 w 495036"/>
                  <a:gd name="connsiteY432" fmla="*/ 328080 h 483925"/>
                  <a:gd name="connsiteX433" fmla="*/ 29821 w 495036"/>
                  <a:gd name="connsiteY433" fmla="*/ 349075 h 483925"/>
                  <a:gd name="connsiteX434" fmla="*/ 35891 w 495036"/>
                  <a:gd name="connsiteY434" fmla="*/ 342777 h 483925"/>
                  <a:gd name="connsiteX435" fmla="*/ 99492 w 495036"/>
                  <a:gd name="connsiteY435" fmla="*/ 342777 h 483925"/>
                  <a:gd name="connsiteX436" fmla="*/ 99492 w 495036"/>
                  <a:gd name="connsiteY436" fmla="*/ 378731 h 483925"/>
                  <a:gd name="connsiteX437" fmla="*/ 35891 w 495036"/>
                  <a:gd name="connsiteY437" fmla="*/ 378731 h 483925"/>
                  <a:gd name="connsiteX438" fmla="*/ 29821 w 495036"/>
                  <a:gd name="connsiteY438" fmla="*/ 371383 h 483925"/>
                  <a:gd name="connsiteX439" fmla="*/ 29821 w 495036"/>
                  <a:gd name="connsiteY439" fmla="*/ 378731 h 483925"/>
                  <a:gd name="connsiteX440" fmla="*/ 35891 w 495036"/>
                  <a:gd name="connsiteY440" fmla="*/ 386080 h 483925"/>
                  <a:gd name="connsiteX441" fmla="*/ 99492 w 495036"/>
                  <a:gd name="connsiteY441" fmla="*/ 386080 h 483925"/>
                  <a:gd name="connsiteX442" fmla="*/ 99492 w 495036"/>
                  <a:gd name="connsiteY442" fmla="*/ 414424 h 483925"/>
                  <a:gd name="connsiteX443" fmla="*/ 7389 w 495036"/>
                  <a:gd name="connsiteY443" fmla="*/ 414424 h 483925"/>
                  <a:gd name="connsiteX444" fmla="*/ 0 w 495036"/>
                  <a:gd name="connsiteY444" fmla="*/ 407075 h 483925"/>
                  <a:gd name="connsiteX445" fmla="*/ 7389 w 495036"/>
                  <a:gd name="connsiteY445" fmla="*/ 401039 h 483925"/>
                  <a:gd name="connsiteX446" fmla="*/ 14779 w 495036"/>
                  <a:gd name="connsiteY446" fmla="*/ 393428 h 483925"/>
                  <a:gd name="connsiteX447" fmla="*/ 14779 w 495036"/>
                  <a:gd name="connsiteY447" fmla="*/ 66424 h 483925"/>
                  <a:gd name="connsiteX448" fmla="*/ 22432 w 495036"/>
                  <a:gd name="connsiteY448" fmla="*/ 59075 h 483925"/>
                  <a:gd name="connsiteX449" fmla="*/ 336525 w 495036"/>
                  <a:gd name="connsiteY449" fmla="*/ 44875 h 483925"/>
                  <a:gd name="connsiteX450" fmla="*/ 326782 w 495036"/>
                  <a:gd name="connsiteY450" fmla="*/ 54889 h 483925"/>
                  <a:gd name="connsiteX451" fmla="*/ 336525 w 495036"/>
                  <a:gd name="connsiteY451" fmla="*/ 64904 h 483925"/>
                  <a:gd name="connsiteX452" fmla="*/ 346532 w 495036"/>
                  <a:gd name="connsiteY452" fmla="*/ 54889 h 483925"/>
                  <a:gd name="connsiteX453" fmla="*/ 336525 w 495036"/>
                  <a:gd name="connsiteY453" fmla="*/ 44875 h 483925"/>
                  <a:gd name="connsiteX454" fmla="*/ 306768 w 495036"/>
                  <a:gd name="connsiteY454" fmla="*/ 44875 h 483925"/>
                  <a:gd name="connsiteX455" fmla="*/ 297025 w 495036"/>
                  <a:gd name="connsiteY455" fmla="*/ 54889 h 483925"/>
                  <a:gd name="connsiteX456" fmla="*/ 306768 w 495036"/>
                  <a:gd name="connsiteY456" fmla="*/ 64904 h 483925"/>
                  <a:gd name="connsiteX457" fmla="*/ 316775 w 495036"/>
                  <a:gd name="connsiteY457" fmla="*/ 54889 h 483925"/>
                  <a:gd name="connsiteX458" fmla="*/ 306768 w 495036"/>
                  <a:gd name="connsiteY458" fmla="*/ 44875 h 483925"/>
                  <a:gd name="connsiteX459" fmla="*/ 277012 w 495036"/>
                  <a:gd name="connsiteY459" fmla="*/ 44875 h 483925"/>
                  <a:gd name="connsiteX460" fmla="*/ 267268 w 495036"/>
                  <a:gd name="connsiteY460" fmla="*/ 54889 h 483925"/>
                  <a:gd name="connsiteX461" fmla="*/ 277012 w 495036"/>
                  <a:gd name="connsiteY461" fmla="*/ 64904 h 483925"/>
                  <a:gd name="connsiteX462" fmla="*/ 287018 w 495036"/>
                  <a:gd name="connsiteY462" fmla="*/ 54889 h 483925"/>
                  <a:gd name="connsiteX463" fmla="*/ 277012 w 495036"/>
                  <a:gd name="connsiteY463" fmla="*/ 44875 h 483925"/>
                  <a:gd name="connsiteX464" fmla="*/ 158512 w 495036"/>
                  <a:gd name="connsiteY464" fmla="*/ 44875 h 483925"/>
                  <a:gd name="connsiteX465" fmla="*/ 148505 w 495036"/>
                  <a:gd name="connsiteY465" fmla="*/ 54889 h 483925"/>
                  <a:gd name="connsiteX466" fmla="*/ 158512 w 495036"/>
                  <a:gd name="connsiteY466" fmla="*/ 64904 h 483925"/>
                  <a:gd name="connsiteX467" fmla="*/ 168255 w 495036"/>
                  <a:gd name="connsiteY467" fmla="*/ 54889 h 483925"/>
                  <a:gd name="connsiteX468" fmla="*/ 158512 w 495036"/>
                  <a:gd name="connsiteY468" fmla="*/ 44875 h 483925"/>
                  <a:gd name="connsiteX469" fmla="*/ 138722 w 495036"/>
                  <a:gd name="connsiteY469" fmla="*/ 19683 h 483925"/>
                  <a:gd name="connsiteX470" fmla="*/ 128999 w 495036"/>
                  <a:gd name="connsiteY470" fmla="*/ 29655 h 483925"/>
                  <a:gd name="connsiteX471" fmla="*/ 128999 w 495036"/>
                  <a:gd name="connsiteY471" fmla="*/ 35982 h 483925"/>
                  <a:gd name="connsiteX472" fmla="*/ 128999 w 495036"/>
                  <a:gd name="connsiteY472" fmla="*/ 39881 h 483925"/>
                  <a:gd name="connsiteX473" fmla="*/ 138498 w 495036"/>
                  <a:gd name="connsiteY473" fmla="*/ 30117 h 483925"/>
                  <a:gd name="connsiteX474" fmla="*/ 356538 w 495036"/>
                  <a:gd name="connsiteY474" fmla="*/ 30117 h 483925"/>
                  <a:gd name="connsiteX475" fmla="*/ 363188 w 495036"/>
                  <a:gd name="connsiteY475" fmla="*/ 33247 h 483925"/>
                  <a:gd name="connsiteX476" fmla="*/ 366039 w 495036"/>
                  <a:gd name="connsiteY476" fmla="*/ 39592 h 483925"/>
                  <a:gd name="connsiteX477" fmla="*/ 366039 w 495036"/>
                  <a:gd name="connsiteY477" fmla="*/ 29655 h 483925"/>
                  <a:gd name="connsiteX478" fmla="*/ 356316 w 495036"/>
                  <a:gd name="connsiteY478" fmla="*/ 19683 h 483925"/>
                  <a:gd name="connsiteX479" fmla="*/ 138722 w 495036"/>
                  <a:gd name="connsiteY479" fmla="*/ 19683 h 483925"/>
                  <a:gd name="connsiteX480" fmla="*/ 119013 w 495036"/>
                  <a:gd name="connsiteY480" fmla="*/ 0 h 483925"/>
                  <a:gd name="connsiteX481" fmla="*/ 376026 w 495036"/>
                  <a:gd name="connsiteY481" fmla="*/ 0 h 483925"/>
                  <a:gd name="connsiteX482" fmla="*/ 386012 w 495036"/>
                  <a:gd name="connsiteY482" fmla="*/ 9973 h 483925"/>
                  <a:gd name="connsiteX483" fmla="*/ 386012 w 495036"/>
                  <a:gd name="connsiteY483" fmla="*/ 454270 h 483925"/>
                  <a:gd name="connsiteX484" fmla="*/ 395735 w 495036"/>
                  <a:gd name="connsiteY484" fmla="*/ 464242 h 483925"/>
                  <a:gd name="connsiteX485" fmla="*/ 405721 w 495036"/>
                  <a:gd name="connsiteY485" fmla="*/ 473952 h 483925"/>
                  <a:gd name="connsiteX486" fmla="*/ 395735 w 495036"/>
                  <a:gd name="connsiteY486" fmla="*/ 483925 h 483925"/>
                  <a:gd name="connsiteX487" fmla="*/ 99303 w 495036"/>
                  <a:gd name="connsiteY487" fmla="*/ 483925 h 483925"/>
                  <a:gd name="connsiteX488" fmla="*/ 89317 w 495036"/>
                  <a:gd name="connsiteY488" fmla="*/ 473952 h 483925"/>
                  <a:gd name="connsiteX489" fmla="*/ 99303 w 495036"/>
                  <a:gd name="connsiteY489" fmla="*/ 464242 h 483925"/>
                  <a:gd name="connsiteX490" fmla="*/ 109027 w 495036"/>
                  <a:gd name="connsiteY490" fmla="*/ 454270 h 483925"/>
                  <a:gd name="connsiteX491" fmla="*/ 109027 w 495036"/>
                  <a:gd name="connsiteY491" fmla="*/ 9973 h 483925"/>
                  <a:gd name="connsiteX492" fmla="*/ 119013 w 495036"/>
                  <a:gd name="connsiteY492" fmla="*/ 0 h 4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Lst>
                <a:rect l="l" t="t" r="r" b="b"/>
                <a:pathLst>
                  <a:path w="495036" h="483925">
                    <a:moveTo>
                      <a:pt x="128999" y="425563"/>
                    </a:moveTo>
                    <a:lnTo>
                      <a:pt x="128999" y="434587"/>
                    </a:lnTo>
                    <a:cubicBezTo>
                      <a:pt x="128999" y="440623"/>
                      <a:pt x="133729" y="444297"/>
                      <a:pt x="138722" y="444297"/>
                    </a:cubicBezTo>
                    <a:cubicBezTo>
                      <a:pt x="138722" y="444297"/>
                      <a:pt x="138722" y="444297"/>
                      <a:pt x="356316" y="444297"/>
                    </a:cubicBezTo>
                    <a:cubicBezTo>
                      <a:pt x="361046" y="444297"/>
                      <a:pt x="366039" y="440623"/>
                      <a:pt x="366039" y="434587"/>
                    </a:cubicBezTo>
                    <a:cubicBezTo>
                      <a:pt x="366039" y="434587"/>
                      <a:pt x="366039" y="434587"/>
                      <a:pt x="366039" y="428167"/>
                    </a:cubicBezTo>
                    <a:lnTo>
                      <a:pt x="366039" y="425888"/>
                    </a:lnTo>
                    <a:lnTo>
                      <a:pt x="363188" y="432653"/>
                    </a:lnTo>
                    <a:cubicBezTo>
                      <a:pt x="361344" y="434357"/>
                      <a:pt x="358908" y="435275"/>
                      <a:pt x="356538" y="435275"/>
                    </a:cubicBezTo>
                    <a:cubicBezTo>
                      <a:pt x="356538" y="435275"/>
                      <a:pt x="356538" y="435275"/>
                      <a:pt x="138498" y="435275"/>
                    </a:cubicBezTo>
                    <a:close/>
                    <a:moveTo>
                      <a:pt x="336525" y="400671"/>
                    </a:moveTo>
                    <a:cubicBezTo>
                      <a:pt x="331785" y="400671"/>
                      <a:pt x="326782" y="405652"/>
                      <a:pt x="326782" y="410370"/>
                    </a:cubicBezTo>
                    <a:cubicBezTo>
                      <a:pt x="326782" y="416662"/>
                      <a:pt x="331785" y="420332"/>
                      <a:pt x="336525" y="420332"/>
                    </a:cubicBezTo>
                    <a:cubicBezTo>
                      <a:pt x="341528" y="420332"/>
                      <a:pt x="346532" y="416662"/>
                      <a:pt x="346532" y="410370"/>
                    </a:cubicBezTo>
                    <a:cubicBezTo>
                      <a:pt x="346532" y="405652"/>
                      <a:pt x="341528" y="400671"/>
                      <a:pt x="336525" y="400671"/>
                    </a:cubicBezTo>
                    <a:close/>
                    <a:moveTo>
                      <a:pt x="306768" y="400671"/>
                    </a:moveTo>
                    <a:cubicBezTo>
                      <a:pt x="302028" y="400671"/>
                      <a:pt x="297025" y="405652"/>
                      <a:pt x="297025" y="410370"/>
                    </a:cubicBezTo>
                    <a:cubicBezTo>
                      <a:pt x="297025" y="416662"/>
                      <a:pt x="302028" y="420332"/>
                      <a:pt x="306768" y="420332"/>
                    </a:cubicBezTo>
                    <a:cubicBezTo>
                      <a:pt x="311772" y="420332"/>
                      <a:pt x="316775" y="416662"/>
                      <a:pt x="316775" y="410370"/>
                    </a:cubicBezTo>
                    <a:cubicBezTo>
                      <a:pt x="316775" y="405652"/>
                      <a:pt x="311772" y="400671"/>
                      <a:pt x="306768" y="400671"/>
                    </a:cubicBezTo>
                    <a:close/>
                    <a:moveTo>
                      <a:pt x="277012" y="400671"/>
                    </a:moveTo>
                    <a:cubicBezTo>
                      <a:pt x="272272" y="400671"/>
                      <a:pt x="267268" y="405652"/>
                      <a:pt x="267268" y="410370"/>
                    </a:cubicBezTo>
                    <a:cubicBezTo>
                      <a:pt x="267268" y="416662"/>
                      <a:pt x="272272" y="420332"/>
                      <a:pt x="277012" y="420332"/>
                    </a:cubicBezTo>
                    <a:cubicBezTo>
                      <a:pt x="282015" y="420332"/>
                      <a:pt x="287018" y="416662"/>
                      <a:pt x="287018" y="410370"/>
                    </a:cubicBezTo>
                    <a:cubicBezTo>
                      <a:pt x="287018" y="405652"/>
                      <a:pt x="282015" y="400671"/>
                      <a:pt x="277012" y="400671"/>
                    </a:cubicBezTo>
                    <a:close/>
                    <a:moveTo>
                      <a:pt x="158512" y="400671"/>
                    </a:moveTo>
                    <a:cubicBezTo>
                      <a:pt x="153508" y="400671"/>
                      <a:pt x="148505" y="405652"/>
                      <a:pt x="148505" y="410370"/>
                    </a:cubicBezTo>
                    <a:cubicBezTo>
                      <a:pt x="148505" y="416662"/>
                      <a:pt x="153508" y="420332"/>
                      <a:pt x="158512" y="420332"/>
                    </a:cubicBezTo>
                    <a:cubicBezTo>
                      <a:pt x="163252" y="420332"/>
                      <a:pt x="168255" y="416662"/>
                      <a:pt x="168255" y="410370"/>
                    </a:cubicBezTo>
                    <a:cubicBezTo>
                      <a:pt x="168255" y="405652"/>
                      <a:pt x="163252" y="400671"/>
                      <a:pt x="158512" y="400671"/>
                    </a:cubicBezTo>
                    <a:close/>
                    <a:moveTo>
                      <a:pt x="128999" y="366486"/>
                    </a:moveTo>
                    <a:lnTo>
                      <a:pt x="128999" y="395440"/>
                    </a:lnTo>
                    <a:lnTo>
                      <a:pt x="138498" y="385728"/>
                    </a:lnTo>
                    <a:cubicBezTo>
                      <a:pt x="138498" y="385728"/>
                      <a:pt x="138498" y="385728"/>
                      <a:pt x="356538" y="385728"/>
                    </a:cubicBezTo>
                    <a:cubicBezTo>
                      <a:pt x="358908" y="385728"/>
                      <a:pt x="361344" y="386973"/>
                      <a:pt x="363188" y="388841"/>
                    </a:cubicBezTo>
                    <a:lnTo>
                      <a:pt x="366039" y="395153"/>
                    </a:lnTo>
                    <a:lnTo>
                      <a:pt x="366039" y="383226"/>
                    </a:lnTo>
                    <a:lnTo>
                      <a:pt x="366039" y="366811"/>
                    </a:lnTo>
                    <a:lnTo>
                      <a:pt x="363188" y="373576"/>
                    </a:lnTo>
                    <a:cubicBezTo>
                      <a:pt x="361344" y="375280"/>
                      <a:pt x="358908" y="376198"/>
                      <a:pt x="356538" y="376198"/>
                    </a:cubicBezTo>
                    <a:cubicBezTo>
                      <a:pt x="356538" y="376198"/>
                      <a:pt x="356538" y="376198"/>
                      <a:pt x="138498" y="376198"/>
                    </a:cubicBezTo>
                    <a:close/>
                    <a:moveTo>
                      <a:pt x="444103" y="352749"/>
                    </a:moveTo>
                    <a:cubicBezTo>
                      <a:pt x="440408" y="352749"/>
                      <a:pt x="436713" y="356424"/>
                      <a:pt x="436713" y="360098"/>
                    </a:cubicBezTo>
                    <a:cubicBezTo>
                      <a:pt x="436713" y="363772"/>
                      <a:pt x="440408" y="367709"/>
                      <a:pt x="444103" y="367709"/>
                    </a:cubicBezTo>
                    <a:cubicBezTo>
                      <a:pt x="447797" y="367709"/>
                      <a:pt x="451492" y="363772"/>
                      <a:pt x="451492" y="360098"/>
                    </a:cubicBezTo>
                    <a:cubicBezTo>
                      <a:pt x="451492" y="356424"/>
                      <a:pt x="447797" y="352749"/>
                      <a:pt x="444103" y="352749"/>
                    </a:cubicBezTo>
                    <a:close/>
                    <a:moveTo>
                      <a:pt x="421671" y="352749"/>
                    </a:moveTo>
                    <a:cubicBezTo>
                      <a:pt x="417976" y="352749"/>
                      <a:pt x="414281" y="356424"/>
                      <a:pt x="414281" y="360098"/>
                    </a:cubicBezTo>
                    <a:cubicBezTo>
                      <a:pt x="414281" y="363772"/>
                      <a:pt x="417976" y="367709"/>
                      <a:pt x="421671" y="367709"/>
                    </a:cubicBezTo>
                    <a:cubicBezTo>
                      <a:pt x="425365" y="367709"/>
                      <a:pt x="429060" y="363772"/>
                      <a:pt x="429060" y="360098"/>
                    </a:cubicBezTo>
                    <a:cubicBezTo>
                      <a:pt x="429060" y="356424"/>
                      <a:pt x="425365" y="352749"/>
                      <a:pt x="421671" y="352749"/>
                    </a:cubicBezTo>
                    <a:close/>
                    <a:moveTo>
                      <a:pt x="50934" y="352749"/>
                    </a:moveTo>
                    <a:cubicBezTo>
                      <a:pt x="47239" y="352749"/>
                      <a:pt x="43544" y="356424"/>
                      <a:pt x="43544" y="360098"/>
                    </a:cubicBezTo>
                    <a:cubicBezTo>
                      <a:pt x="43544" y="363772"/>
                      <a:pt x="47239" y="367709"/>
                      <a:pt x="50934" y="367709"/>
                    </a:cubicBezTo>
                    <a:cubicBezTo>
                      <a:pt x="54628" y="367709"/>
                      <a:pt x="58323" y="363772"/>
                      <a:pt x="58323" y="360098"/>
                    </a:cubicBezTo>
                    <a:cubicBezTo>
                      <a:pt x="58323" y="356424"/>
                      <a:pt x="54628" y="352749"/>
                      <a:pt x="50934" y="352749"/>
                    </a:cubicBezTo>
                    <a:close/>
                    <a:moveTo>
                      <a:pt x="336525" y="341595"/>
                    </a:moveTo>
                    <a:cubicBezTo>
                      <a:pt x="331785" y="341595"/>
                      <a:pt x="326782" y="346575"/>
                      <a:pt x="326782" y="351556"/>
                    </a:cubicBezTo>
                    <a:cubicBezTo>
                      <a:pt x="326782" y="357586"/>
                      <a:pt x="331785" y="361256"/>
                      <a:pt x="336525" y="361256"/>
                    </a:cubicBezTo>
                    <a:cubicBezTo>
                      <a:pt x="341528" y="361256"/>
                      <a:pt x="346532" y="357586"/>
                      <a:pt x="346532" y="351556"/>
                    </a:cubicBezTo>
                    <a:cubicBezTo>
                      <a:pt x="346532" y="346575"/>
                      <a:pt x="341528" y="341595"/>
                      <a:pt x="336525" y="341595"/>
                    </a:cubicBezTo>
                    <a:close/>
                    <a:moveTo>
                      <a:pt x="306768" y="341595"/>
                    </a:moveTo>
                    <a:cubicBezTo>
                      <a:pt x="302028" y="341595"/>
                      <a:pt x="297025" y="346575"/>
                      <a:pt x="297025" y="351556"/>
                    </a:cubicBezTo>
                    <a:cubicBezTo>
                      <a:pt x="297025" y="357586"/>
                      <a:pt x="302028" y="361256"/>
                      <a:pt x="306768" y="361256"/>
                    </a:cubicBezTo>
                    <a:cubicBezTo>
                      <a:pt x="311772" y="361256"/>
                      <a:pt x="316775" y="357586"/>
                      <a:pt x="316775" y="351556"/>
                    </a:cubicBezTo>
                    <a:cubicBezTo>
                      <a:pt x="316775" y="346575"/>
                      <a:pt x="311772" y="341595"/>
                      <a:pt x="306768" y="341595"/>
                    </a:cubicBezTo>
                    <a:close/>
                    <a:moveTo>
                      <a:pt x="277012" y="341595"/>
                    </a:moveTo>
                    <a:cubicBezTo>
                      <a:pt x="272272" y="341595"/>
                      <a:pt x="267268" y="346575"/>
                      <a:pt x="267268" y="351556"/>
                    </a:cubicBezTo>
                    <a:cubicBezTo>
                      <a:pt x="267268" y="357586"/>
                      <a:pt x="272272" y="361256"/>
                      <a:pt x="277012" y="361256"/>
                    </a:cubicBezTo>
                    <a:cubicBezTo>
                      <a:pt x="282015" y="361256"/>
                      <a:pt x="287018" y="357586"/>
                      <a:pt x="287018" y="351556"/>
                    </a:cubicBezTo>
                    <a:cubicBezTo>
                      <a:pt x="287018" y="346575"/>
                      <a:pt x="282015" y="341595"/>
                      <a:pt x="277012" y="341595"/>
                    </a:cubicBezTo>
                    <a:close/>
                    <a:moveTo>
                      <a:pt x="158512" y="341595"/>
                    </a:moveTo>
                    <a:cubicBezTo>
                      <a:pt x="153508" y="341595"/>
                      <a:pt x="148505" y="346575"/>
                      <a:pt x="148505" y="351556"/>
                    </a:cubicBezTo>
                    <a:cubicBezTo>
                      <a:pt x="148505" y="357586"/>
                      <a:pt x="153508" y="361256"/>
                      <a:pt x="158512" y="361256"/>
                    </a:cubicBezTo>
                    <a:cubicBezTo>
                      <a:pt x="163252" y="361256"/>
                      <a:pt x="168255" y="357586"/>
                      <a:pt x="168255" y="351556"/>
                    </a:cubicBezTo>
                    <a:cubicBezTo>
                      <a:pt x="168255" y="346575"/>
                      <a:pt x="163252" y="341595"/>
                      <a:pt x="158512" y="341595"/>
                    </a:cubicBezTo>
                    <a:close/>
                    <a:moveTo>
                      <a:pt x="444103" y="309446"/>
                    </a:moveTo>
                    <a:cubicBezTo>
                      <a:pt x="440408" y="309446"/>
                      <a:pt x="436713" y="313120"/>
                      <a:pt x="436713" y="317057"/>
                    </a:cubicBezTo>
                    <a:cubicBezTo>
                      <a:pt x="436713" y="320731"/>
                      <a:pt x="440408" y="324406"/>
                      <a:pt x="444103" y="324406"/>
                    </a:cubicBezTo>
                    <a:cubicBezTo>
                      <a:pt x="447797" y="324406"/>
                      <a:pt x="451492" y="320731"/>
                      <a:pt x="451492" y="317057"/>
                    </a:cubicBezTo>
                    <a:cubicBezTo>
                      <a:pt x="451492" y="313120"/>
                      <a:pt x="447797" y="309446"/>
                      <a:pt x="444103" y="309446"/>
                    </a:cubicBezTo>
                    <a:close/>
                    <a:moveTo>
                      <a:pt x="421671" y="309446"/>
                    </a:moveTo>
                    <a:cubicBezTo>
                      <a:pt x="417976" y="309446"/>
                      <a:pt x="414281" y="313120"/>
                      <a:pt x="414281" y="317057"/>
                    </a:cubicBezTo>
                    <a:cubicBezTo>
                      <a:pt x="414281" y="320731"/>
                      <a:pt x="417976" y="324406"/>
                      <a:pt x="421671" y="324406"/>
                    </a:cubicBezTo>
                    <a:cubicBezTo>
                      <a:pt x="425365" y="324406"/>
                      <a:pt x="429060" y="320731"/>
                      <a:pt x="429060" y="317057"/>
                    </a:cubicBezTo>
                    <a:cubicBezTo>
                      <a:pt x="429060" y="313120"/>
                      <a:pt x="425365" y="309446"/>
                      <a:pt x="421671" y="309446"/>
                    </a:cubicBezTo>
                    <a:close/>
                    <a:moveTo>
                      <a:pt x="50934" y="309446"/>
                    </a:moveTo>
                    <a:cubicBezTo>
                      <a:pt x="47239" y="309446"/>
                      <a:pt x="43544" y="313120"/>
                      <a:pt x="43544" y="317057"/>
                    </a:cubicBezTo>
                    <a:cubicBezTo>
                      <a:pt x="43544" y="320731"/>
                      <a:pt x="47239" y="324406"/>
                      <a:pt x="50934" y="324406"/>
                    </a:cubicBezTo>
                    <a:cubicBezTo>
                      <a:pt x="54628" y="324406"/>
                      <a:pt x="58323" y="320731"/>
                      <a:pt x="58323" y="317057"/>
                    </a:cubicBezTo>
                    <a:cubicBezTo>
                      <a:pt x="58323" y="313120"/>
                      <a:pt x="54628" y="309446"/>
                      <a:pt x="50934" y="309446"/>
                    </a:cubicBezTo>
                    <a:close/>
                    <a:moveTo>
                      <a:pt x="128999" y="307359"/>
                    </a:moveTo>
                    <a:lnTo>
                      <a:pt x="128999" y="336364"/>
                    </a:lnTo>
                    <a:lnTo>
                      <a:pt x="138498" y="326652"/>
                    </a:lnTo>
                    <a:cubicBezTo>
                      <a:pt x="138498" y="326652"/>
                      <a:pt x="138498" y="326652"/>
                      <a:pt x="356538" y="326652"/>
                    </a:cubicBezTo>
                    <a:cubicBezTo>
                      <a:pt x="358908" y="326652"/>
                      <a:pt x="361344" y="327897"/>
                      <a:pt x="363188" y="329765"/>
                    </a:cubicBezTo>
                    <a:lnTo>
                      <a:pt x="366039" y="336077"/>
                    </a:lnTo>
                    <a:lnTo>
                      <a:pt x="366039" y="312841"/>
                    </a:lnTo>
                    <a:lnTo>
                      <a:pt x="366039" y="307686"/>
                    </a:lnTo>
                    <a:lnTo>
                      <a:pt x="363188" y="314487"/>
                    </a:lnTo>
                    <a:cubicBezTo>
                      <a:pt x="361344" y="316200"/>
                      <a:pt x="358908" y="317123"/>
                      <a:pt x="356538" y="317123"/>
                    </a:cubicBezTo>
                    <a:cubicBezTo>
                      <a:pt x="356538" y="317123"/>
                      <a:pt x="356538" y="317123"/>
                      <a:pt x="138498" y="317123"/>
                    </a:cubicBezTo>
                    <a:close/>
                    <a:moveTo>
                      <a:pt x="336525" y="282335"/>
                    </a:moveTo>
                    <a:cubicBezTo>
                      <a:pt x="331785" y="282335"/>
                      <a:pt x="326782" y="287343"/>
                      <a:pt x="326782" y="292350"/>
                    </a:cubicBezTo>
                    <a:cubicBezTo>
                      <a:pt x="326782" y="298411"/>
                      <a:pt x="331785" y="302101"/>
                      <a:pt x="336525" y="302101"/>
                    </a:cubicBezTo>
                    <a:cubicBezTo>
                      <a:pt x="341528" y="302101"/>
                      <a:pt x="346532" y="298411"/>
                      <a:pt x="346532" y="292350"/>
                    </a:cubicBezTo>
                    <a:cubicBezTo>
                      <a:pt x="346532" y="287343"/>
                      <a:pt x="341528" y="282335"/>
                      <a:pt x="336525" y="282335"/>
                    </a:cubicBezTo>
                    <a:close/>
                    <a:moveTo>
                      <a:pt x="306768" y="282335"/>
                    </a:moveTo>
                    <a:cubicBezTo>
                      <a:pt x="302028" y="282335"/>
                      <a:pt x="297025" y="287343"/>
                      <a:pt x="297025" y="292350"/>
                    </a:cubicBezTo>
                    <a:cubicBezTo>
                      <a:pt x="297025" y="298411"/>
                      <a:pt x="302028" y="302101"/>
                      <a:pt x="306768" y="302101"/>
                    </a:cubicBezTo>
                    <a:cubicBezTo>
                      <a:pt x="311772" y="302101"/>
                      <a:pt x="316775" y="298411"/>
                      <a:pt x="316775" y="292350"/>
                    </a:cubicBezTo>
                    <a:cubicBezTo>
                      <a:pt x="316775" y="287343"/>
                      <a:pt x="311772" y="282335"/>
                      <a:pt x="306768" y="282335"/>
                    </a:cubicBezTo>
                    <a:close/>
                    <a:moveTo>
                      <a:pt x="277012" y="282335"/>
                    </a:moveTo>
                    <a:cubicBezTo>
                      <a:pt x="272272" y="282335"/>
                      <a:pt x="267268" y="287343"/>
                      <a:pt x="267268" y="292350"/>
                    </a:cubicBezTo>
                    <a:cubicBezTo>
                      <a:pt x="267268" y="298411"/>
                      <a:pt x="272272" y="302101"/>
                      <a:pt x="277012" y="302101"/>
                    </a:cubicBezTo>
                    <a:cubicBezTo>
                      <a:pt x="282015" y="302101"/>
                      <a:pt x="287018" y="298411"/>
                      <a:pt x="287018" y="292350"/>
                    </a:cubicBezTo>
                    <a:cubicBezTo>
                      <a:pt x="287018" y="287343"/>
                      <a:pt x="282015" y="282335"/>
                      <a:pt x="277012" y="282335"/>
                    </a:cubicBezTo>
                    <a:close/>
                    <a:moveTo>
                      <a:pt x="158512" y="282335"/>
                    </a:moveTo>
                    <a:cubicBezTo>
                      <a:pt x="153508" y="282335"/>
                      <a:pt x="148505" y="287343"/>
                      <a:pt x="148505" y="292350"/>
                    </a:cubicBezTo>
                    <a:cubicBezTo>
                      <a:pt x="148505" y="298411"/>
                      <a:pt x="153508" y="302101"/>
                      <a:pt x="158512" y="302101"/>
                    </a:cubicBezTo>
                    <a:cubicBezTo>
                      <a:pt x="163252" y="302101"/>
                      <a:pt x="168255" y="298411"/>
                      <a:pt x="168255" y="292350"/>
                    </a:cubicBezTo>
                    <a:cubicBezTo>
                      <a:pt x="168255" y="287343"/>
                      <a:pt x="163252" y="282335"/>
                      <a:pt x="158512" y="282335"/>
                    </a:cubicBezTo>
                    <a:close/>
                    <a:moveTo>
                      <a:pt x="444103" y="266406"/>
                    </a:moveTo>
                    <a:cubicBezTo>
                      <a:pt x="440408" y="266406"/>
                      <a:pt x="436713" y="268768"/>
                      <a:pt x="436713" y="273754"/>
                    </a:cubicBezTo>
                    <a:cubicBezTo>
                      <a:pt x="436713" y="277428"/>
                      <a:pt x="440408" y="281102"/>
                      <a:pt x="444103" y="281102"/>
                    </a:cubicBezTo>
                    <a:cubicBezTo>
                      <a:pt x="447797" y="281102"/>
                      <a:pt x="451492" y="277428"/>
                      <a:pt x="451492" y="273754"/>
                    </a:cubicBezTo>
                    <a:cubicBezTo>
                      <a:pt x="451492" y="268768"/>
                      <a:pt x="447797" y="266406"/>
                      <a:pt x="444103" y="266406"/>
                    </a:cubicBezTo>
                    <a:close/>
                    <a:moveTo>
                      <a:pt x="421671" y="266406"/>
                    </a:moveTo>
                    <a:cubicBezTo>
                      <a:pt x="417976" y="266406"/>
                      <a:pt x="414281" y="268768"/>
                      <a:pt x="414281" y="273754"/>
                    </a:cubicBezTo>
                    <a:cubicBezTo>
                      <a:pt x="414281" y="277428"/>
                      <a:pt x="417976" y="281102"/>
                      <a:pt x="421671" y="281102"/>
                    </a:cubicBezTo>
                    <a:cubicBezTo>
                      <a:pt x="425365" y="281102"/>
                      <a:pt x="429060" y="277428"/>
                      <a:pt x="429060" y="273754"/>
                    </a:cubicBezTo>
                    <a:cubicBezTo>
                      <a:pt x="429060" y="268768"/>
                      <a:pt x="425365" y="266406"/>
                      <a:pt x="421671" y="266406"/>
                    </a:cubicBezTo>
                    <a:close/>
                    <a:moveTo>
                      <a:pt x="50934" y="266406"/>
                    </a:moveTo>
                    <a:cubicBezTo>
                      <a:pt x="47239" y="266406"/>
                      <a:pt x="43544" y="268768"/>
                      <a:pt x="43544" y="273754"/>
                    </a:cubicBezTo>
                    <a:cubicBezTo>
                      <a:pt x="43544" y="277428"/>
                      <a:pt x="47239" y="281102"/>
                      <a:pt x="50934" y="281102"/>
                    </a:cubicBezTo>
                    <a:cubicBezTo>
                      <a:pt x="54628" y="281102"/>
                      <a:pt x="58323" y="277428"/>
                      <a:pt x="58323" y="273754"/>
                    </a:cubicBezTo>
                    <a:cubicBezTo>
                      <a:pt x="58323" y="268768"/>
                      <a:pt x="54628" y="266406"/>
                      <a:pt x="50934" y="266406"/>
                    </a:cubicBezTo>
                    <a:close/>
                    <a:moveTo>
                      <a:pt x="128999" y="248230"/>
                    </a:moveTo>
                    <a:lnTo>
                      <a:pt x="128999" y="277084"/>
                    </a:lnTo>
                    <a:lnTo>
                      <a:pt x="138498" y="267577"/>
                    </a:lnTo>
                    <a:cubicBezTo>
                      <a:pt x="138498" y="267577"/>
                      <a:pt x="138498" y="267577"/>
                      <a:pt x="356538" y="267577"/>
                    </a:cubicBezTo>
                    <a:cubicBezTo>
                      <a:pt x="358908" y="267577"/>
                      <a:pt x="361344" y="268763"/>
                      <a:pt x="363188" y="270575"/>
                    </a:cubicBezTo>
                    <a:lnTo>
                      <a:pt x="366039" y="276799"/>
                    </a:lnTo>
                    <a:lnTo>
                      <a:pt x="366039" y="252855"/>
                    </a:lnTo>
                    <a:lnTo>
                      <a:pt x="366039" y="248559"/>
                    </a:lnTo>
                    <a:lnTo>
                      <a:pt x="363188" y="255396"/>
                    </a:lnTo>
                    <a:cubicBezTo>
                      <a:pt x="361344" y="257118"/>
                      <a:pt x="358908" y="258045"/>
                      <a:pt x="356538" y="258045"/>
                    </a:cubicBezTo>
                    <a:cubicBezTo>
                      <a:pt x="356538" y="258045"/>
                      <a:pt x="356538" y="258045"/>
                      <a:pt x="138498" y="258045"/>
                    </a:cubicBezTo>
                    <a:close/>
                    <a:moveTo>
                      <a:pt x="444103" y="223365"/>
                    </a:moveTo>
                    <a:cubicBezTo>
                      <a:pt x="440408" y="223365"/>
                      <a:pt x="436713" y="225727"/>
                      <a:pt x="436713" y="229401"/>
                    </a:cubicBezTo>
                    <a:cubicBezTo>
                      <a:pt x="436713" y="234387"/>
                      <a:pt x="440408" y="237012"/>
                      <a:pt x="444103" y="237012"/>
                    </a:cubicBezTo>
                    <a:cubicBezTo>
                      <a:pt x="447797" y="237012"/>
                      <a:pt x="451492" y="234387"/>
                      <a:pt x="451492" y="229401"/>
                    </a:cubicBezTo>
                    <a:cubicBezTo>
                      <a:pt x="451492" y="225727"/>
                      <a:pt x="447797" y="223365"/>
                      <a:pt x="444103" y="223365"/>
                    </a:cubicBezTo>
                    <a:close/>
                    <a:moveTo>
                      <a:pt x="421671" y="223365"/>
                    </a:moveTo>
                    <a:cubicBezTo>
                      <a:pt x="417976" y="223365"/>
                      <a:pt x="414281" y="225727"/>
                      <a:pt x="414281" y="229401"/>
                    </a:cubicBezTo>
                    <a:cubicBezTo>
                      <a:pt x="414281" y="234387"/>
                      <a:pt x="417976" y="237012"/>
                      <a:pt x="421671" y="237012"/>
                    </a:cubicBezTo>
                    <a:cubicBezTo>
                      <a:pt x="425365" y="237012"/>
                      <a:pt x="429060" y="234387"/>
                      <a:pt x="429060" y="229401"/>
                    </a:cubicBezTo>
                    <a:cubicBezTo>
                      <a:pt x="429060" y="225727"/>
                      <a:pt x="425365" y="223365"/>
                      <a:pt x="421671" y="223365"/>
                    </a:cubicBezTo>
                    <a:close/>
                    <a:moveTo>
                      <a:pt x="50934" y="223365"/>
                    </a:moveTo>
                    <a:cubicBezTo>
                      <a:pt x="47239" y="223365"/>
                      <a:pt x="43544" y="225727"/>
                      <a:pt x="43544" y="229401"/>
                    </a:cubicBezTo>
                    <a:cubicBezTo>
                      <a:pt x="43544" y="234387"/>
                      <a:pt x="47239" y="237012"/>
                      <a:pt x="50934" y="237012"/>
                    </a:cubicBezTo>
                    <a:cubicBezTo>
                      <a:pt x="54628" y="237012"/>
                      <a:pt x="58323" y="234387"/>
                      <a:pt x="58323" y="229401"/>
                    </a:cubicBezTo>
                    <a:cubicBezTo>
                      <a:pt x="58323" y="225727"/>
                      <a:pt x="54628" y="223365"/>
                      <a:pt x="50934" y="223365"/>
                    </a:cubicBezTo>
                    <a:close/>
                    <a:moveTo>
                      <a:pt x="336525" y="223339"/>
                    </a:moveTo>
                    <a:cubicBezTo>
                      <a:pt x="331785" y="223339"/>
                      <a:pt x="326782" y="228372"/>
                      <a:pt x="326782" y="233406"/>
                    </a:cubicBezTo>
                    <a:cubicBezTo>
                      <a:pt x="326782" y="239500"/>
                      <a:pt x="331785" y="243209"/>
                      <a:pt x="336525" y="243209"/>
                    </a:cubicBezTo>
                    <a:cubicBezTo>
                      <a:pt x="341528" y="243209"/>
                      <a:pt x="346532" y="239500"/>
                      <a:pt x="346532" y="233406"/>
                    </a:cubicBezTo>
                    <a:cubicBezTo>
                      <a:pt x="346532" y="228372"/>
                      <a:pt x="341528" y="223339"/>
                      <a:pt x="336525" y="223339"/>
                    </a:cubicBezTo>
                    <a:close/>
                    <a:moveTo>
                      <a:pt x="306768" y="223339"/>
                    </a:moveTo>
                    <a:cubicBezTo>
                      <a:pt x="302028" y="223339"/>
                      <a:pt x="297025" y="228372"/>
                      <a:pt x="297025" y="233406"/>
                    </a:cubicBezTo>
                    <a:cubicBezTo>
                      <a:pt x="297025" y="239500"/>
                      <a:pt x="302028" y="243209"/>
                      <a:pt x="306768" y="243209"/>
                    </a:cubicBezTo>
                    <a:cubicBezTo>
                      <a:pt x="311772" y="243209"/>
                      <a:pt x="316775" y="239500"/>
                      <a:pt x="316775" y="233406"/>
                    </a:cubicBezTo>
                    <a:cubicBezTo>
                      <a:pt x="316775" y="228372"/>
                      <a:pt x="311772" y="223339"/>
                      <a:pt x="306768" y="223339"/>
                    </a:cubicBezTo>
                    <a:close/>
                    <a:moveTo>
                      <a:pt x="277012" y="223339"/>
                    </a:moveTo>
                    <a:cubicBezTo>
                      <a:pt x="272272" y="223339"/>
                      <a:pt x="267268" y="228372"/>
                      <a:pt x="267268" y="233406"/>
                    </a:cubicBezTo>
                    <a:cubicBezTo>
                      <a:pt x="267268" y="239500"/>
                      <a:pt x="272272" y="243209"/>
                      <a:pt x="277012" y="243209"/>
                    </a:cubicBezTo>
                    <a:cubicBezTo>
                      <a:pt x="282015" y="243209"/>
                      <a:pt x="287018" y="239500"/>
                      <a:pt x="287018" y="233406"/>
                    </a:cubicBezTo>
                    <a:cubicBezTo>
                      <a:pt x="287018" y="228372"/>
                      <a:pt x="282015" y="223339"/>
                      <a:pt x="277012" y="223339"/>
                    </a:cubicBezTo>
                    <a:close/>
                    <a:moveTo>
                      <a:pt x="158512" y="223339"/>
                    </a:moveTo>
                    <a:cubicBezTo>
                      <a:pt x="153508" y="223339"/>
                      <a:pt x="148505" y="228372"/>
                      <a:pt x="148505" y="233406"/>
                    </a:cubicBezTo>
                    <a:cubicBezTo>
                      <a:pt x="148505" y="239500"/>
                      <a:pt x="153508" y="243209"/>
                      <a:pt x="158512" y="243209"/>
                    </a:cubicBezTo>
                    <a:cubicBezTo>
                      <a:pt x="163252" y="243209"/>
                      <a:pt x="168255" y="239500"/>
                      <a:pt x="168255" y="233406"/>
                    </a:cubicBezTo>
                    <a:cubicBezTo>
                      <a:pt x="168255" y="228372"/>
                      <a:pt x="163252" y="223339"/>
                      <a:pt x="158512" y="223339"/>
                    </a:cubicBezTo>
                    <a:close/>
                    <a:moveTo>
                      <a:pt x="128999" y="188049"/>
                    </a:moveTo>
                    <a:lnTo>
                      <a:pt x="128999" y="200486"/>
                    </a:lnTo>
                    <a:lnTo>
                      <a:pt x="128999" y="218059"/>
                    </a:lnTo>
                    <a:lnTo>
                      <a:pt x="138498" y="208502"/>
                    </a:lnTo>
                    <a:cubicBezTo>
                      <a:pt x="138498" y="208502"/>
                      <a:pt x="138498" y="208502"/>
                      <a:pt x="356538" y="208502"/>
                    </a:cubicBezTo>
                    <a:cubicBezTo>
                      <a:pt x="358908" y="208502"/>
                      <a:pt x="361344" y="209694"/>
                      <a:pt x="363188" y="211516"/>
                    </a:cubicBezTo>
                    <a:lnTo>
                      <a:pt x="366039" y="217773"/>
                    </a:lnTo>
                    <a:lnTo>
                      <a:pt x="366039" y="188376"/>
                    </a:lnTo>
                    <a:lnTo>
                      <a:pt x="363188" y="195177"/>
                    </a:lnTo>
                    <a:cubicBezTo>
                      <a:pt x="361344" y="196890"/>
                      <a:pt x="358908" y="197813"/>
                      <a:pt x="356538" y="197813"/>
                    </a:cubicBezTo>
                    <a:cubicBezTo>
                      <a:pt x="356538" y="197813"/>
                      <a:pt x="356538" y="197813"/>
                      <a:pt x="138498" y="197813"/>
                    </a:cubicBezTo>
                    <a:close/>
                    <a:moveTo>
                      <a:pt x="444103" y="178749"/>
                    </a:moveTo>
                    <a:cubicBezTo>
                      <a:pt x="440408" y="178749"/>
                      <a:pt x="436713" y="182686"/>
                      <a:pt x="436713" y="186360"/>
                    </a:cubicBezTo>
                    <a:cubicBezTo>
                      <a:pt x="436713" y="190034"/>
                      <a:pt x="440408" y="193709"/>
                      <a:pt x="444103" y="193709"/>
                    </a:cubicBezTo>
                    <a:cubicBezTo>
                      <a:pt x="447797" y="193709"/>
                      <a:pt x="451492" y="190034"/>
                      <a:pt x="451492" y="186360"/>
                    </a:cubicBezTo>
                    <a:cubicBezTo>
                      <a:pt x="451492" y="182686"/>
                      <a:pt x="447797" y="178749"/>
                      <a:pt x="444103" y="178749"/>
                    </a:cubicBezTo>
                    <a:close/>
                    <a:moveTo>
                      <a:pt x="421671" y="178749"/>
                    </a:moveTo>
                    <a:cubicBezTo>
                      <a:pt x="417976" y="178749"/>
                      <a:pt x="414281" y="182686"/>
                      <a:pt x="414281" y="186360"/>
                    </a:cubicBezTo>
                    <a:cubicBezTo>
                      <a:pt x="414281" y="190034"/>
                      <a:pt x="417976" y="193709"/>
                      <a:pt x="421671" y="193709"/>
                    </a:cubicBezTo>
                    <a:cubicBezTo>
                      <a:pt x="425365" y="193709"/>
                      <a:pt x="429060" y="190034"/>
                      <a:pt x="429060" y="186360"/>
                    </a:cubicBezTo>
                    <a:cubicBezTo>
                      <a:pt x="429060" y="182686"/>
                      <a:pt x="425365" y="178749"/>
                      <a:pt x="421671" y="178749"/>
                    </a:cubicBezTo>
                    <a:close/>
                    <a:moveTo>
                      <a:pt x="50934" y="178749"/>
                    </a:moveTo>
                    <a:cubicBezTo>
                      <a:pt x="47239" y="178749"/>
                      <a:pt x="43544" y="182686"/>
                      <a:pt x="43544" y="186360"/>
                    </a:cubicBezTo>
                    <a:cubicBezTo>
                      <a:pt x="43544" y="190034"/>
                      <a:pt x="47239" y="193709"/>
                      <a:pt x="50934" y="193709"/>
                    </a:cubicBezTo>
                    <a:cubicBezTo>
                      <a:pt x="54628" y="193709"/>
                      <a:pt x="58323" y="190034"/>
                      <a:pt x="58323" y="186360"/>
                    </a:cubicBezTo>
                    <a:cubicBezTo>
                      <a:pt x="58323" y="182686"/>
                      <a:pt x="54628" y="178749"/>
                      <a:pt x="50934" y="178749"/>
                    </a:cubicBezTo>
                    <a:close/>
                    <a:moveTo>
                      <a:pt x="336525" y="163026"/>
                    </a:moveTo>
                    <a:cubicBezTo>
                      <a:pt x="331785" y="163026"/>
                      <a:pt x="326782" y="168033"/>
                      <a:pt x="326782" y="173040"/>
                    </a:cubicBezTo>
                    <a:cubicBezTo>
                      <a:pt x="326782" y="179102"/>
                      <a:pt x="331785" y="183055"/>
                      <a:pt x="336525" y="183055"/>
                    </a:cubicBezTo>
                    <a:cubicBezTo>
                      <a:pt x="341528" y="183055"/>
                      <a:pt x="346532" y="179102"/>
                      <a:pt x="346532" y="173040"/>
                    </a:cubicBezTo>
                    <a:cubicBezTo>
                      <a:pt x="346532" y="168033"/>
                      <a:pt x="341528" y="163026"/>
                      <a:pt x="336525" y="163026"/>
                    </a:cubicBezTo>
                    <a:close/>
                    <a:moveTo>
                      <a:pt x="306768" y="163026"/>
                    </a:moveTo>
                    <a:cubicBezTo>
                      <a:pt x="302028" y="163026"/>
                      <a:pt x="297025" y="168033"/>
                      <a:pt x="297025" y="173040"/>
                    </a:cubicBezTo>
                    <a:cubicBezTo>
                      <a:pt x="297025" y="179102"/>
                      <a:pt x="302028" y="183055"/>
                      <a:pt x="306768" y="183055"/>
                    </a:cubicBezTo>
                    <a:cubicBezTo>
                      <a:pt x="311772" y="183055"/>
                      <a:pt x="316775" y="179102"/>
                      <a:pt x="316775" y="173040"/>
                    </a:cubicBezTo>
                    <a:cubicBezTo>
                      <a:pt x="316775" y="168033"/>
                      <a:pt x="311772" y="163026"/>
                      <a:pt x="306768" y="163026"/>
                    </a:cubicBezTo>
                    <a:close/>
                    <a:moveTo>
                      <a:pt x="277012" y="163026"/>
                    </a:moveTo>
                    <a:cubicBezTo>
                      <a:pt x="272272" y="163026"/>
                      <a:pt x="267268" y="168033"/>
                      <a:pt x="267268" y="173040"/>
                    </a:cubicBezTo>
                    <a:cubicBezTo>
                      <a:pt x="267268" y="179102"/>
                      <a:pt x="272272" y="183055"/>
                      <a:pt x="277012" y="183055"/>
                    </a:cubicBezTo>
                    <a:cubicBezTo>
                      <a:pt x="282015" y="183055"/>
                      <a:pt x="287018" y="179102"/>
                      <a:pt x="287018" y="173040"/>
                    </a:cubicBezTo>
                    <a:cubicBezTo>
                      <a:pt x="287018" y="168033"/>
                      <a:pt x="282015" y="163026"/>
                      <a:pt x="277012" y="163026"/>
                    </a:cubicBezTo>
                    <a:close/>
                    <a:moveTo>
                      <a:pt x="158512" y="163026"/>
                    </a:moveTo>
                    <a:cubicBezTo>
                      <a:pt x="153508" y="163026"/>
                      <a:pt x="148505" y="168033"/>
                      <a:pt x="148505" y="173040"/>
                    </a:cubicBezTo>
                    <a:cubicBezTo>
                      <a:pt x="148505" y="179102"/>
                      <a:pt x="153508" y="183055"/>
                      <a:pt x="158512" y="183055"/>
                    </a:cubicBezTo>
                    <a:cubicBezTo>
                      <a:pt x="163252" y="183055"/>
                      <a:pt x="168255" y="179102"/>
                      <a:pt x="168255" y="173040"/>
                    </a:cubicBezTo>
                    <a:cubicBezTo>
                      <a:pt x="168255" y="168033"/>
                      <a:pt x="163252" y="163026"/>
                      <a:pt x="158512" y="163026"/>
                    </a:cubicBezTo>
                    <a:close/>
                    <a:moveTo>
                      <a:pt x="444103" y="135709"/>
                    </a:moveTo>
                    <a:cubicBezTo>
                      <a:pt x="440408" y="135709"/>
                      <a:pt x="436713" y="139383"/>
                      <a:pt x="436713" y="143057"/>
                    </a:cubicBezTo>
                    <a:cubicBezTo>
                      <a:pt x="436713" y="146731"/>
                      <a:pt x="440408" y="150405"/>
                      <a:pt x="444103" y="150405"/>
                    </a:cubicBezTo>
                    <a:cubicBezTo>
                      <a:pt x="447797" y="150405"/>
                      <a:pt x="451492" y="146731"/>
                      <a:pt x="451492" y="143057"/>
                    </a:cubicBezTo>
                    <a:cubicBezTo>
                      <a:pt x="451492" y="139383"/>
                      <a:pt x="447797" y="135709"/>
                      <a:pt x="444103" y="135709"/>
                    </a:cubicBezTo>
                    <a:close/>
                    <a:moveTo>
                      <a:pt x="421671" y="135709"/>
                    </a:moveTo>
                    <a:cubicBezTo>
                      <a:pt x="417976" y="135709"/>
                      <a:pt x="414281" y="139383"/>
                      <a:pt x="414281" y="143057"/>
                    </a:cubicBezTo>
                    <a:cubicBezTo>
                      <a:pt x="414281" y="146731"/>
                      <a:pt x="417976" y="150405"/>
                      <a:pt x="421671" y="150405"/>
                    </a:cubicBezTo>
                    <a:cubicBezTo>
                      <a:pt x="425365" y="150405"/>
                      <a:pt x="429060" y="146731"/>
                      <a:pt x="429060" y="143057"/>
                    </a:cubicBezTo>
                    <a:cubicBezTo>
                      <a:pt x="429060" y="139383"/>
                      <a:pt x="425365" y="135709"/>
                      <a:pt x="421671" y="135709"/>
                    </a:cubicBezTo>
                    <a:close/>
                    <a:moveTo>
                      <a:pt x="50934" y="135709"/>
                    </a:moveTo>
                    <a:cubicBezTo>
                      <a:pt x="47239" y="135709"/>
                      <a:pt x="43544" y="139383"/>
                      <a:pt x="43544" y="143057"/>
                    </a:cubicBezTo>
                    <a:cubicBezTo>
                      <a:pt x="43544" y="146731"/>
                      <a:pt x="47239" y="150405"/>
                      <a:pt x="50934" y="150405"/>
                    </a:cubicBezTo>
                    <a:cubicBezTo>
                      <a:pt x="54628" y="150405"/>
                      <a:pt x="58323" y="146731"/>
                      <a:pt x="58323" y="143057"/>
                    </a:cubicBezTo>
                    <a:cubicBezTo>
                      <a:pt x="58323" y="139383"/>
                      <a:pt x="54628" y="135709"/>
                      <a:pt x="50934" y="135709"/>
                    </a:cubicBezTo>
                    <a:close/>
                    <a:moveTo>
                      <a:pt x="128999" y="128974"/>
                    </a:moveTo>
                    <a:lnTo>
                      <a:pt x="128999" y="157775"/>
                    </a:lnTo>
                    <a:lnTo>
                      <a:pt x="138498" y="148268"/>
                    </a:lnTo>
                    <a:cubicBezTo>
                      <a:pt x="138498" y="148268"/>
                      <a:pt x="138498" y="148268"/>
                      <a:pt x="356538" y="148268"/>
                    </a:cubicBezTo>
                    <a:cubicBezTo>
                      <a:pt x="358908" y="148268"/>
                      <a:pt x="361344" y="149520"/>
                      <a:pt x="363188" y="151365"/>
                    </a:cubicBezTo>
                    <a:lnTo>
                      <a:pt x="366039" y="157498"/>
                    </a:lnTo>
                    <a:lnTo>
                      <a:pt x="366039" y="129301"/>
                    </a:lnTo>
                    <a:lnTo>
                      <a:pt x="363188" y="136102"/>
                    </a:lnTo>
                    <a:cubicBezTo>
                      <a:pt x="361344" y="137815"/>
                      <a:pt x="358908" y="138738"/>
                      <a:pt x="356538" y="138738"/>
                    </a:cubicBezTo>
                    <a:cubicBezTo>
                      <a:pt x="356538" y="138738"/>
                      <a:pt x="356538" y="138738"/>
                      <a:pt x="138498" y="138738"/>
                    </a:cubicBezTo>
                    <a:close/>
                    <a:moveTo>
                      <a:pt x="336525" y="103950"/>
                    </a:moveTo>
                    <a:cubicBezTo>
                      <a:pt x="331785" y="103950"/>
                      <a:pt x="326782" y="108958"/>
                      <a:pt x="326782" y="113965"/>
                    </a:cubicBezTo>
                    <a:cubicBezTo>
                      <a:pt x="326782" y="120290"/>
                      <a:pt x="331785" y="123979"/>
                      <a:pt x="336525" y="123979"/>
                    </a:cubicBezTo>
                    <a:cubicBezTo>
                      <a:pt x="341528" y="123979"/>
                      <a:pt x="346532" y="120290"/>
                      <a:pt x="346532" y="113965"/>
                    </a:cubicBezTo>
                    <a:cubicBezTo>
                      <a:pt x="346532" y="108958"/>
                      <a:pt x="341528" y="103950"/>
                      <a:pt x="336525" y="103950"/>
                    </a:cubicBezTo>
                    <a:close/>
                    <a:moveTo>
                      <a:pt x="306768" y="103950"/>
                    </a:moveTo>
                    <a:cubicBezTo>
                      <a:pt x="302028" y="103950"/>
                      <a:pt x="297025" y="108958"/>
                      <a:pt x="297025" y="113965"/>
                    </a:cubicBezTo>
                    <a:cubicBezTo>
                      <a:pt x="297025" y="120290"/>
                      <a:pt x="302028" y="123979"/>
                      <a:pt x="306768" y="123979"/>
                    </a:cubicBezTo>
                    <a:cubicBezTo>
                      <a:pt x="311772" y="123979"/>
                      <a:pt x="316775" y="120290"/>
                      <a:pt x="316775" y="113965"/>
                    </a:cubicBezTo>
                    <a:cubicBezTo>
                      <a:pt x="316775" y="108958"/>
                      <a:pt x="311772" y="103950"/>
                      <a:pt x="306768" y="103950"/>
                    </a:cubicBezTo>
                    <a:close/>
                    <a:moveTo>
                      <a:pt x="277012" y="103950"/>
                    </a:moveTo>
                    <a:cubicBezTo>
                      <a:pt x="272272" y="103950"/>
                      <a:pt x="267268" y="108958"/>
                      <a:pt x="267268" y="113965"/>
                    </a:cubicBezTo>
                    <a:cubicBezTo>
                      <a:pt x="267268" y="120290"/>
                      <a:pt x="272272" y="123979"/>
                      <a:pt x="277012" y="123979"/>
                    </a:cubicBezTo>
                    <a:cubicBezTo>
                      <a:pt x="282015" y="123979"/>
                      <a:pt x="287018" y="120290"/>
                      <a:pt x="287018" y="113965"/>
                    </a:cubicBezTo>
                    <a:cubicBezTo>
                      <a:pt x="287018" y="108958"/>
                      <a:pt x="282015" y="103950"/>
                      <a:pt x="277012" y="103950"/>
                    </a:cubicBezTo>
                    <a:close/>
                    <a:moveTo>
                      <a:pt x="158512" y="103950"/>
                    </a:moveTo>
                    <a:cubicBezTo>
                      <a:pt x="153508" y="103950"/>
                      <a:pt x="148505" y="108958"/>
                      <a:pt x="148505" y="113965"/>
                    </a:cubicBezTo>
                    <a:cubicBezTo>
                      <a:pt x="148505" y="120290"/>
                      <a:pt x="153508" y="123979"/>
                      <a:pt x="158512" y="123979"/>
                    </a:cubicBezTo>
                    <a:cubicBezTo>
                      <a:pt x="163252" y="123979"/>
                      <a:pt x="168255" y="120290"/>
                      <a:pt x="168255" y="113965"/>
                    </a:cubicBezTo>
                    <a:cubicBezTo>
                      <a:pt x="168255" y="108958"/>
                      <a:pt x="163252" y="103950"/>
                      <a:pt x="158512" y="103950"/>
                    </a:cubicBezTo>
                    <a:close/>
                    <a:moveTo>
                      <a:pt x="444103" y="92405"/>
                    </a:moveTo>
                    <a:cubicBezTo>
                      <a:pt x="440408" y="92405"/>
                      <a:pt x="436713" y="94767"/>
                      <a:pt x="436713" y="99754"/>
                    </a:cubicBezTo>
                    <a:cubicBezTo>
                      <a:pt x="436713" y="103428"/>
                      <a:pt x="440408" y="107102"/>
                      <a:pt x="444103" y="107102"/>
                    </a:cubicBezTo>
                    <a:cubicBezTo>
                      <a:pt x="447797" y="107102"/>
                      <a:pt x="451492" y="103428"/>
                      <a:pt x="451492" y="99754"/>
                    </a:cubicBezTo>
                    <a:cubicBezTo>
                      <a:pt x="451492" y="94767"/>
                      <a:pt x="447797" y="92405"/>
                      <a:pt x="444103" y="92405"/>
                    </a:cubicBezTo>
                    <a:close/>
                    <a:moveTo>
                      <a:pt x="421671" y="92405"/>
                    </a:moveTo>
                    <a:cubicBezTo>
                      <a:pt x="417976" y="92405"/>
                      <a:pt x="414281" y="94767"/>
                      <a:pt x="414281" y="99754"/>
                    </a:cubicBezTo>
                    <a:cubicBezTo>
                      <a:pt x="414281" y="103428"/>
                      <a:pt x="417976" y="107102"/>
                      <a:pt x="421671" y="107102"/>
                    </a:cubicBezTo>
                    <a:cubicBezTo>
                      <a:pt x="425365" y="107102"/>
                      <a:pt x="429060" y="103428"/>
                      <a:pt x="429060" y="99754"/>
                    </a:cubicBezTo>
                    <a:cubicBezTo>
                      <a:pt x="429060" y="94767"/>
                      <a:pt x="425365" y="92405"/>
                      <a:pt x="421671" y="92405"/>
                    </a:cubicBezTo>
                    <a:close/>
                    <a:moveTo>
                      <a:pt x="50934" y="92405"/>
                    </a:moveTo>
                    <a:cubicBezTo>
                      <a:pt x="47239" y="92405"/>
                      <a:pt x="43544" y="94767"/>
                      <a:pt x="43544" y="99754"/>
                    </a:cubicBezTo>
                    <a:cubicBezTo>
                      <a:pt x="43544" y="103428"/>
                      <a:pt x="47239" y="107102"/>
                      <a:pt x="50934" y="107102"/>
                    </a:cubicBezTo>
                    <a:cubicBezTo>
                      <a:pt x="54628" y="107102"/>
                      <a:pt x="58323" y="103428"/>
                      <a:pt x="58323" y="99754"/>
                    </a:cubicBezTo>
                    <a:cubicBezTo>
                      <a:pt x="58323" y="94767"/>
                      <a:pt x="54628" y="92405"/>
                      <a:pt x="50934" y="92405"/>
                    </a:cubicBezTo>
                    <a:close/>
                    <a:moveTo>
                      <a:pt x="128999" y="70155"/>
                    </a:moveTo>
                    <a:lnTo>
                      <a:pt x="128999" y="80271"/>
                    </a:lnTo>
                    <a:lnTo>
                      <a:pt x="128999" y="98699"/>
                    </a:lnTo>
                    <a:lnTo>
                      <a:pt x="138498" y="89192"/>
                    </a:lnTo>
                    <a:cubicBezTo>
                      <a:pt x="138498" y="89192"/>
                      <a:pt x="138498" y="89192"/>
                      <a:pt x="356538" y="89192"/>
                    </a:cubicBezTo>
                    <a:cubicBezTo>
                      <a:pt x="358908" y="89192"/>
                      <a:pt x="361344" y="90444"/>
                      <a:pt x="363188" y="92289"/>
                    </a:cubicBezTo>
                    <a:lnTo>
                      <a:pt x="366039" y="98422"/>
                    </a:lnTo>
                    <a:lnTo>
                      <a:pt x="366039" y="70471"/>
                    </a:lnTo>
                    <a:lnTo>
                      <a:pt x="363188" y="77059"/>
                    </a:lnTo>
                    <a:cubicBezTo>
                      <a:pt x="361344" y="78739"/>
                      <a:pt x="358908" y="79662"/>
                      <a:pt x="356538" y="79662"/>
                    </a:cubicBezTo>
                    <a:cubicBezTo>
                      <a:pt x="356538" y="79662"/>
                      <a:pt x="356538" y="79662"/>
                      <a:pt x="138498" y="79662"/>
                    </a:cubicBezTo>
                    <a:close/>
                    <a:moveTo>
                      <a:pt x="395544" y="59075"/>
                    </a:moveTo>
                    <a:cubicBezTo>
                      <a:pt x="395544" y="59075"/>
                      <a:pt x="395544" y="59075"/>
                      <a:pt x="472604" y="59075"/>
                    </a:cubicBezTo>
                    <a:cubicBezTo>
                      <a:pt x="477618" y="59075"/>
                      <a:pt x="479994" y="62749"/>
                      <a:pt x="479994" y="66424"/>
                    </a:cubicBezTo>
                    <a:cubicBezTo>
                      <a:pt x="479994" y="66424"/>
                      <a:pt x="479994" y="66424"/>
                      <a:pt x="479994" y="393428"/>
                    </a:cubicBezTo>
                    <a:cubicBezTo>
                      <a:pt x="479994" y="397102"/>
                      <a:pt x="483952" y="401039"/>
                      <a:pt x="487647" y="401039"/>
                    </a:cubicBezTo>
                    <a:cubicBezTo>
                      <a:pt x="491341" y="401039"/>
                      <a:pt x="495036" y="403401"/>
                      <a:pt x="495036" y="407075"/>
                    </a:cubicBezTo>
                    <a:cubicBezTo>
                      <a:pt x="495036" y="412062"/>
                      <a:pt x="491341" y="414424"/>
                      <a:pt x="487647" y="414424"/>
                    </a:cubicBezTo>
                    <a:cubicBezTo>
                      <a:pt x="487647" y="414424"/>
                      <a:pt x="487647" y="414424"/>
                      <a:pt x="395544" y="414424"/>
                    </a:cubicBezTo>
                    <a:cubicBezTo>
                      <a:pt x="395544" y="414424"/>
                      <a:pt x="395544" y="414424"/>
                      <a:pt x="395544" y="386080"/>
                    </a:cubicBezTo>
                    <a:cubicBezTo>
                      <a:pt x="395544" y="386080"/>
                      <a:pt x="395544" y="386080"/>
                      <a:pt x="458881" y="386080"/>
                    </a:cubicBezTo>
                    <a:cubicBezTo>
                      <a:pt x="462840" y="386080"/>
                      <a:pt x="465215" y="382406"/>
                      <a:pt x="465215" y="378731"/>
                    </a:cubicBezTo>
                    <a:cubicBezTo>
                      <a:pt x="465215" y="378731"/>
                      <a:pt x="465215" y="378731"/>
                      <a:pt x="465215" y="371383"/>
                    </a:cubicBezTo>
                    <a:cubicBezTo>
                      <a:pt x="465215" y="375057"/>
                      <a:pt x="462840" y="378731"/>
                      <a:pt x="458881" y="378731"/>
                    </a:cubicBezTo>
                    <a:cubicBezTo>
                      <a:pt x="458881" y="378731"/>
                      <a:pt x="458881" y="378731"/>
                      <a:pt x="395544" y="378731"/>
                    </a:cubicBezTo>
                    <a:cubicBezTo>
                      <a:pt x="395544" y="378731"/>
                      <a:pt x="395544" y="378731"/>
                      <a:pt x="395544" y="366397"/>
                    </a:cubicBezTo>
                    <a:cubicBezTo>
                      <a:pt x="396864" y="367709"/>
                      <a:pt x="398183" y="367709"/>
                      <a:pt x="400558" y="367709"/>
                    </a:cubicBezTo>
                    <a:cubicBezTo>
                      <a:pt x="404253" y="367709"/>
                      <a:pt x="406892" y="363772"/>
                      <a:pt x="406892" y="360098"/>
                    </a:cubicBezTo>
                    <a:cubicBezTo>
                      <a:pt x="406892" y="356424"/>
                      <a:pt x="404253" y="352749"/>
                      <a:pt x="400558" y="352749"/>
                    </a:cubicBezTo>
                    <a:cubicBezTo>
                      <a:pt x="398183" y="352749"/>
                      <a:pt x="396864" y="354062"/>
                      <a:pt x="395544" y="355111"/>
                    </a:cubicBezTo>
                    <a:cubicBezTo>
                      <a:pt x="395544" y="355111"/>
                      <a:pt x="395544" y="355111"/>
                      <a:pt x="395544" y="342777"/>
                    </a:cubicBezTo>
                    <a:cubicBezTo>
                      <a:pt x="395544" y="342777"/>
                      <a:pt x="395544" y="342777"/>
                      <a:pt x="458881" y="342777"/>
                    </a:cubicBezTo>
                    <a:cubicBezTo>
                      <a:pt x="462840" y="342777"/>
                      <a:pt x="465215" y="345401"/>
                      <a:pt x="465215" y="349075"/>
                    </a:cubicBezTo>
                    <a:cubicBezTo>
                      <a:pt x="465215" y="349075"/>
                      <a:pt x="465215" y="349075"/>
                      <a:pt x="465215" y="328080"/>
                    </a:cubicBezTo>
                    <a:cubicBezTo>
                      <a:pt x="465215" y="331754"/>
                      <a:pt x="462840" y="335428"/>
                      <a:pt x="458881" y="335428"/>
                    </a:cubicBezTo>
                    <a:cubicBezTo>
                      <a:pt x="458881" y="335428"/>
                      <a:pt x="458881" y="335428"/>
                      <a:pt x="395544" y="335428"/>
                    </a:cubicBezTo>
                    <a:cubicBezTo>
                      <a:pt x="395544" y="335428"/>
                      <a:pt x="395544" y="335428"/>
                      <a:pt x="395544" y="323093"/>
                    </a:cubicBezTo>
                    <a:cubicBezTo>
                      <a:pt x="396864" y="323093"/>
                      <a:pt x="398183" y="324406"/>
                      <a:pt x="400558" y="324406"/>
                    </a:cubicBezTo>
                    <a:cubicBezTo>
                      <a:pt x="404253" y="324406"/>
                      <a:pt x="406892" y="320731"/>
                      <a:pt x="406892" y="317057"/>
                    </a:cubicBezTo>
                    <a:cubicBezTo>
                      <a:pt x="406892" y="313120"/>
                      <a:pt x="404253" y="309446"/>
                      <a:pt x="400558" y="309446"/>
                    </a:cubicBezTo>
                    <a:cubicBezTo>
                      <a:pt x="398183" y="309446"/>
                      <a:pt x="396864" y="310758"/>
                      <a:pt x="395544" y="310758"/>
                    </a:cubicBezTo>
                    <a:cubicBezTo>
                      <a:pt x="395544" y="310758"/>
                      <a:pt x="395544" y="310758"/>
                      <a:pt x="395544" y="298424"/>
                    </a:cubicBezTo>
                    <a:cubicBezTo>
                      <a:pt x="395544" y="298424"/>
                      <a:pt x="395544" y="298424"/>
                      <a:pt x="458881" y="298424"/>
                    </a:cubicBezTo>
                    <a:cubicBezTo>
                      <a:pt x="462840" y="298424"/>
                      <a:pt x="465215" y="302098"/>
                      <a:pt x="465215" y="305772"/>
                    </a:cubicBezTo>
                    <a:cubicBezTo>
                      <a:pt x="465215" y="305772"/>
                      <a:pt x="465215" y="305772"/>
                      <a:pt x="465215" y="284777"/>
                    </a:cubicBezTo>
                    <a:cubicBezTo>
                      <a:pt x="465215" y="288451"/>
                      <a:pt x="462840" y="291075"/>
                      <a:pt x="458881" y="291075"/>
                    </a:cubicBezTo>
                    <a:cubicBezTo>
                      <a:pt x="458881" y="291075"/>
                      <a:pt x="458881" y="291075"/>
                      <a:pt x="395544" y="291075"/>
                    </a:cubicBezTo>
                    <a:cubicBezTo>
                      <a:pt x="395544" y="291075"/>
                      <a:pt x="395544" y="291075"/>
                      <a:pt x="395544" y="278740"/>
                    </a:cubicBezTo>
                    <a:cubicBezTo>
                      <a:pt x="396864" y="279790"/>
                      <a:pt x="398183" y="281102"/>
                      <a:pt x="400558" y="281102"/>
                    </a:cubicBezTo>
                    <a:cubicBezTo>
                      <a:pt x="404253" y="281102"/>
                      <a:pt x="406892" y="277428"/>
                      <a:pt x="406892" y="273754"/>
                    </a:cubicBezTo>
                    <a:cubicBezTo>
                      <a:pt x="406892" y="268768"/>
                      <a:pt x="404253" y="266406"/>
                      <a:pt x="400558" y="266406"/>
                    </a:cubicBezTo>
                    <a:cubicBezTo>
                      <a:pt x="398183" y="266406"/>
                      <a:pt x="396864" y="266406"/>
                      <a:pt x="395544" y="267455"/>
                    </a:cubicBezTo>
                    <a:cubicBezTo>
                      <a:pt x="395544" y="267455"/>
                      <a:pt x="395544" y="267455"/>
                      <a:pt x="395544" y="255120"/>
                    </a:cubicBezTo>
                    <a:cubicBezTo>
                      <a:pt x="395544" y="255120"/>
                      <a:pt x="395544" y="255120"/>
                      <a:pt x="458881" y="255120"/>
                    </a:cubicBezTo>
                    <a:cubicBezTo>
                      <a:pt x="462840" y="255120"/>
                      <a:pt x="465215" y="258795"/>
                      <a:pt x="465215" y="262731"/>
                    </a:cubicBezTo>
                    <a:cubicBezTo>
                      <a:pt x="465215" y="262731"/>
                      <a:pt x="465215" y="262731"/>
                      <a:pt x="465215" y="240686"/>
                    </a:cubicBezTo>
                    <a:cubicBezTo>
                      <a:pt x="465215" y="245410"/>
                      <a:pt x="462840" y="247772"/>
                      <a:pt x="458881" y="247772"/>
                    </a:cubicBezTo>
                    <a:cubicBezTo>
                      <a:pt x="458881" y="247772"/>
                      <a:pt x="458881" y="247772"/>
                      <a:pt x="395544" y="247772"/>
                    </a:cubicBezTo>
                    <a:cubicBezTo>
                      <a:pt x="395544" y="247772"/>
                      <a:pt x="395544" y="247772"/>
                      <a:pt x="395544" y="235700"/>
                    </a:cubicBezTo>
                    <a:cubicBezTo>
                      <a:pt x="396864" y="237012"/>
                      <a:pt x="398183" y="237012"/>
                      <a:pt x="400558" y="237012"/>
                    </a:cubicBezTo>
                    <a:cubicBezTo>
                      <a:pt x="404253" y="237012"/>
                      <a:pt x="406892" y="234387"/>
                      <a:pt x="406892" y="229401"/>
                    </a:cubicBezTo>
                    <a:cubicBezTo>
                      <a:pt x="406892" y="225727"/>
                      <a:pt x="404253" y="223365"/>
                      <a:pt x="400558" y="223365"/>
                    </a:cubicBezTo>
                    <a:cubicBezTo>
                      <a:pt x="398183" y="223365"/>
                      <a:pt x="396864" y="223365"/>
                      <a:pt x="395544" y="224677"/>
                    </a:cubicBezTo>
                    <a:cubicBezTo>
                      <a:pt x="395544" y="224677"/>
                      <a:pt x="395544" y="224677"/>
                      <a:pt x="395544" y="212080"/>
                    </a:cubicBezTo>
                    <a:cubicBezTo>
                      <a:pt x="395544" y="212080"/>
                      <a:pt x="395544" y="212080"/>
                      <a:pt x="458881" y="212080"/>
                    </a:cubicBezTo>
                    <a:cubicBezTo>
                      <a:pt x="462840" y="212080"/>
                      <a:pt x="465215" y="214704"/>
                      <a:pt x="465215" y="219691"/>
                    </a:cubicBezTo>
                    <a:cubicBezTo>
                      <a:pt x="465215" y="219691"/>
                      <a:pt x="465215" y="219691"/>
                      <a:pt x="465215" y="197383"/>
                    </a:cubicBezTo>
                    <a:cubicBezTo>
                      <a:pt x="465215" y="201057"/>
                      <a:pt x="462840" y="204731"/>
                      <a:pt x="458881" y="204731"/>
                    </a:cubicBezTo>
                    <a:cubicBezTo>
                      <a:pt x="458881" y="204731"/>
                      <a:pt x="458881" y="204731"/>
                      <a:pt x="395544" y="204731"/>
                    </a:cubicBezTo>
                    <a:cubicBezTo>
                      <a:pt x="395544" y="204731"/>
                      <a:pt x="395544" y="204731"/>
                      <a:pt x="395544" y="192396"/>
                    </a:cubicBezTo>
                    <a:cubicBezTo>
                      <a:pt x="396864" y="193709"/>
                      <a:pt x="398183" y="193709"/>
                      <a:pt x="400558" y="193709"/>
                    </a:cubicBezTo>
                    <a:cubicBezTo>
                      <a:pt x="404253" y="193709"/>
                      <a:pt x="406892" y="190034"/>
                      <a:pt x="406892" y="186360"/>
                    </a:cubicBezTo>
                    <a:cubicBezTo>
                      <a:pt x="406892" y="182686"/>
                      <a:pt x="404253" y="178749"/>
                      <a:pt x="400558" y="178749"/>
                    </a:cubicBezTo>
                    <a:cubicBezTo>
                      <a:pt x="398183" y="178749"/>
                      <a:pt x="396864" y="180062"/>
                      <a:pt x="395544" y="181374"/>
                    </a:cubicBezTo>
                    <a:cubicBezTo>
                      <a:pt x="395544" y="181374"/>
                      <a:pt x="395544" y="181374"/>
                      <a:pt x="395544" y="167727"/>
                    </a:cubicBezTo>
                    <a:cubicBezTo>
                      <a:pt x="395544" y="167727"/>
                      <a:pt x="395544" y="167727"/>
                      <a:pt x="458881" y="167727"/>
                    </a:cubicBezTo>
                    <a:cubicBezTo>
                      <a:pt x="462840" y="167727"/>
                      <a:pt x="465215" y="171401"/>
                      <a:pt x="465215" y="175075"/>
                    </a:cubicBezTo>
                    <a:cubicBezTo>
                      <a:pt x="465215" y="175075"/>
                      <a:pt x="465215" y="175075"/>
                      <a:pt x="465215" y="154080"/>
                    </a:cubicBezTo>
                    <a:cubicBezTo>
                      <a:pt x="465215" y="157754"/>
                      <a:pt x="462840" y="161691"/>
                      <a:pt x="458881" y="161691"/>
                    </a:cubicBezTo>
                    <a:cubicBezTo>
                      <a:pt x="458881" y="161691"/>
                      <a:pt x="458881" y="161691"/>
                      <a:pt x="395544" y="161691"/>
                    </a:cubicBezTo>
                    <a:cubicBezTo>
                      <a:pt x="395544" y="161691"/>
                      <a:pt x="395544" y="161691"/>
                      <a:pt x="395544" y="148043"/>
                    </a:cubicBezTo>
                    <a:cubicBezTo>
                      <a:pt x="396864" y="149356"/>
                      <a:pt x="398183" y="150405"/>
                      <a:pt x="400558" y="150405"/>
                    </a:cubicBezTo>
                    <a:cubicBezTo>
                      <a:pt x="404253" y="150405"/>
                      <a:pt x="406892" y="146731"/>
                      <a:pt x="406892" y="143057"/>
                    </a:cubicBezTo>
                    <a:cubicBezTo>
                      <a:pt x="406892" y="139383"/>
                      <a:pt x="404253" y="135709"/>
                      <a:pt x="400558" y="135709"/>
                    </a:cubicBezTo>
                    <a:cubicBezTo>
                      <a:pt x="398183" y="135709"/>
                      <a:pt x="396864" y="136758"/>
                      <a:pt x="395544" y="136758"/>
                    </a:cubicBezTo>
                    <a:cubicBezTo>
                      <a:pt x="395544" y="136758"/>
                      <a:pt x="395544" y="136758"/>
                      <a:pt x="395544" y="124424"/>
                    </a:cubicBezTo>
                    <a:cubicBezTo>
                      <a:pt x="395544" y="124424"/>
                      <a:pt x="395544" y="124424"/>
                      <a:pt x="458881" y="124424"/>
                    </a:cubicBezTo>
                    <a:cubicBezTo>
                      <a:pt x="462840" y="124424"/>
                      <a:pt x="465215" y="128098"/>
                      <a:pt x="465215" y="132034"/>
                    </a:cubicBezTo>
                    <a:cubicBezTo>
                      <a:pt x="465215" y="132034"/>
                      <a:pt x="465215" y="132034"/>
                      <a:pt x="465215" y="109727"/>
                    </a:cubicBezTo>
                    <a:cubicBezTo>
                      <a:pt x="465215" y="114713"/>
                      <a:pt x="462840" y="117075"/>
                      <a:pt x="458881" y="117075"/>
                    </a:cubicBezTo>
                    <a:cubicBezTo>
                      <a:pt x="458881" y="117075"/>
                      <a:pt x="458881" y="117075"/>
                      <a:pt x="395544" y="117075"/>
                    </a:cubicBezTo>
                    <a:cubicBezTo>
                      <a:pt x="395544" y="117075"/>
                      <a:pt x="395544" y="117075"/>
                      <a:pt x="395544" y="104740"/>
                    </a:cubicBezTo>
                    <a:cubicBezTo>
                      <a:pt x="396864" y="106053"/>
                      <a:pt x="398183" y="107102"/>
                      <a:pt x="400558" y="107102"/>
                    </a:cubicBezTo>
                    <a:cubicBezTo>
                      <a:pt x="404253" y="107102"/>
                      <a:pt x="406892" y="103428"/>
                      <a:pt x="406892" y="99754"/>
                    </a:cubicBezTo>
                    <a:cubicBezTo>
                      <a:pt x="406892" y="94767"/>
                      <a:pt x="404253" y="92405"/>
                      <a:pt x="400558" y="92405"/>
                    </a:cubicBezTo>
                    <a:cubicBezTo>
                      <a:pt x="398183" y="92405"/>
                      <a:pt x="396864" y="92405"/>
                      <a:pt x="395544" y="93718"/>
                    </a:cubicBezTo>
                    <a:cubicBezTo>
                      <a:pt x="395544" y="93718"/>
                      <a:pt x="395544" y="93718"/>
                      <a:pt x="395544" y="81383"/>
                    </a:cubicBezTo>
                    <a:cubicBezTo>
                      <a:pt x="395544" y="81383"/>
                      <a:pt x="395544" y="81383"/>
                      <a:pt x="458881" y="81383"/>
                    </a:cubicBezTo>
                    <a:cubicBezTo>
                      <a:pt x="462840" y="81383"/>
                      <a:pt x="465215" y="85057"/>
                      <a:pt x="465215" y="88731"/>
                    </a:cubicBezTo>
                    <a:cubicBezTo>
                      <a:pt x="465215" y="88731"/>
                      <a:pt x="465215" y="88731"/>
                      <a:pt x="465215" y="81383"/>
                    </a:cubicBezTo>
                    <a:cubicBezTo>
                      <a:pt x="465215" y="77709"/>
                      <a:pt x="462840" y="73772"/>
                      <a:pt x="458881" y="73772"/>
                    </a:cubicBezTo>
                    <a:cubicBezTo>
                      <a:pt x="458881" y="73772"/>
                      <a:pt x="458881" y="73772"/>
                      <a:pt x="395544" y="73772"/>
                    </a:cubicBezTo>
                    <a:cubicBezTo>
                      <a:pt x="395544" y="73772"/>
                      <a:pt x="395544" y="73772"/>
                      <a:pt x="395544" y="59075"/>
                    </a:cubicBezTo>
                    <a:close/>
                    <a:moveTo>
                      <a:pt x="22432" y="59075"/>
                    </a:moveTo>
                    <a:cubicBezTo>
                      <a:pt x="22432" y="59075"/>
                      <a:pt x="22432" y="59075"/>
                      <a:pt x="99492" y="59075"/>
                    </a:cubicBezTo>
                    <a:cubicBezTo>
                      <a:pt x="99492" y="59075"/>
                      <a:pt x="99492" y="59075"/>
                      <a:pt x="99492" y="73772"/>
                    </a:cubicBezTo>
                    <a:cubicBezTo>
                      <a:pt x="99492" y="73772"/>
                      <a:pt x="99492" y="73772"/>
                      <a:pt x="35891" y="73772"/>
                    </a:cubicBezTo>
                    <a:cubicBezTo>
                      <a:pt x="32196" y="73772"/>
                      <a:pt x="29821" y="77709"/>
                      <a:pt x="29821" y="81383"/>
                    </a:cubicBezTo>
                    <a:cubicBezTo>
                      <a:pt x="29821" y="81383"/>
                      <a:pt x="29821" y="81383"/>
                      <a:pt x="29821" y="88731"/>
                    </a:cubicBezTo>
                    <a:cubicBezTo>
                      <a:pt x="29821" y="85057"/>
                      <a:pt x="32196" y="81383"/>
                      <a:pt x="35891" y="81383"/>
                    </a:cubicBezTo>
                    <a:cubicBezTo>
                      <a:pt x="35891" y="81383"/>
                      <a:pt x="35891" y="81383"/>
                      <a:pt x="99492" y="81383"/>
                    </a:cubicBezTo>
                    <a:cubicBezTo>
                      <a:pt x="99492" y="81383"/>
                      <a:pt x="99492" y="81383"/>
                      <a:pt x="99492" y="117075"/>
                    </a:cubicBezTo>
                    <a:cubicBezTo>
                      <a:pt x="99492" y="117075"/>
                      <a:pt x="99492" y="117075"/>
                      <a:pt x="35891" y="117075"/>
                    </a:cubicBezTo>
                    <a:cubicBezTo>
                      <a:pt x="32196" y="117075"/>
                      <a:pt x="29821" y="114713"/>
                      <a:pt x="29821" y="109727"/>
                    </a:cubicBezTo>
                    <a:cubicBezTo>
                      <a:pt x="29821" y="109727"/>
                      <a:pt x="29821" y="109727"/>
                      <a:pt x="29821" y="132034"/>
                    </a:cubicBezTo>
                    <a:cubicBezTo>
                      <a:pt x="29821" y="128098"/>
                      <a:pt x="32196" y="124424"/>
                      <a:pt x="35891" y="124424"/>
                    </a:cubicBezTo>
                    <a:cubicBezTo>
                      <a:pt x="35891" y="124424"/>
                      <a:pt x="35891" y="124424"/>
                      <a:pt x="99492" y="124424"/>
                    </a:cubicBezTo>
                    <a:cubicBezTo>
                      <a:pt x="99492" y="124424"/>
                      <a:pt x="99492" y="124424"/>
                      <a:pt x="99492" y="161691"/>
                    </a:cubicBezTo>
                    <a:cubicBezTo>
                      <a:pt x="99492" y="161691"/>
                      <a:pt x="99492" y="161691"/>
                      <a:pt x="35891" y="161691"/>
                    </a:cubicBezTo>
                    <a:cubicBezTo>
                      <a:pt x="32196" y="161691"/>
                      <a:pt x="29821" y="157754"/>
                      <a:pt x="29821" y="154080"/>
                    </a:cubicBezTo>
                    <a:cubicBezTo>
                      <a:pt x="29821" y="154080"/>
                      <a:pt x="29821" y="154080"/>
                      <a:pt x="29821" y="175075"/>
                    </a:cubicBezTo>
                    <a:cubicBezTo>
                      <a:pt x="29821" y="171401"/>
                      <a:pt x="32196" y="167727"/>
                      <a:pt x="35891" y="167727"/>
                    </a:cubicBezTo>
                    <a:cubicBezTo>
                      <a:pt x="35891" y="167727"/>
                      <a:pt x="35891" y="167727"/>
                      <a:pt x="99492" y="167727"/>
                    </a:cubicBezTo>
                    <a:cubicBezTo>
                      <a:pt x="99492" y="167727"/>
                      <a:pt x="99492" y="167727"/>
                      <a:pt x="99492" y="204731"/>
                    </a:cubicBezTo>
                    <a:cubicBezTo>
                      <a:pt x="99492" y="204731"/>
                      <a:pt x="99492" y="204731"/>
                      <a:pt x="35891" y="204731"/>
                    </a:cubicBezTo>
                    <a:cubicBezTo>
                      <a:pt x="32196" y="204731"/>
                      <a:pt x="29821" y="201057"/>
                      <a:pt x="29821" y="197383"/>
                    </a:cubicBezTo>
                    <a:cubicBezTo>
                      <a:pt x="29821" y="197383"/>
                      <a:pt x="29821" y="197383"/>
                      <a:pt x="29821" y="219691"/>
                    </a:cubicBezTo>
                    <a:cubicBezTo>
                      <a:pt x="29821" y="214704"/>
                      <a:pt x="32196" y="212080"/>
                      <a:pt x="35891" y="212080"/>
                    </a:cubicBezTo>
                    <a:cubicBezTo>
                      <a:pt x="35891" y="212080"/>
                      <a:pt x="35891" y="212080"/>
                      <a:pt x="99492" y="212080"/>
                    </a:cubicBezTo>
                    <a:cubicBezTo>
                      <a:pt x="99492" y="212080"/>
                      <a:pt x="99492" y="212080"/>
                      <a:pt x="99492" y="247772"/>
                    </a:cubicBezTo>
                    <a:cubicBezTo>
                      <a:pt x="99492" y="247772"/>
                      <a:pt x="99492" y="247772"/>
                      <a:pt x="35891" y="247772"/>
                    </a:cubicBezTo>
                    <a:cubicBezTo>
                      <a:pt x="32196" y="247772"/>
                      <a:pt x="29821" y="245410"/>
                      <a:pt x="29821" y="240686"/>
                    </a:cubicBezTo>
                    <a:cubicBezTo>
                      <a:pt x="29821" y="240686"/>
                      <a:pt x="29821" y="240686"/>
                      <a:pt x="29821" y="262731"/>
                    </a:cubicBezTo>
                    <a:cubicBezTo>
                      <a:pt x="29821" y="258795"/>
                      <a:pt x="32196" y="255120"/>
                      <a:pt x="35891" y="255120"/>
                    </a:cubicBezTo>
                    <a:cubicBezTo>
                      <a:pt x="35891" y="255120"/>
                      <a:pt x="35891" y="255120"/>
                      <a:pt x="99492" y="255120"/>
                    </a:cubicBezTo>
                    <a:cubicBezTo>
                      <a:pt x="99492" y="255120"/>
                      <a:pt x="99492" y="255120"/>
                      <a:pt x="99492" y="291075"/>
                    </a:cubicBezTo>
                    <a:cubicBezTo>
                      <a:pt x="99492" y="291075"/>
                      <a:pt x="99492" y="291075"/>
                      <a:pt x="35891" y="291075"/>
                    </a:cubicBezTo>
                    <a:cubicBezTo>
                      <a:pt x="32196" y="291075"/>
                      <a:pt x="29821" y="288451"/>
                      <a:pt x="29821" y="284777"/>
                    </a:cubicBezTo>
                    <a:cubicBezTo>
                      <a:pt x="29821" y="284777"/>
                      <a:pt x="29821" y="284777"/>
                      <a:pt x="29821" y="305772"/>
                    </a:cubicBezTo>
                    <a:cubicBezTo>
                      <a:pt x="29821" y="302098"/>
                      <a:pt x="32196" y="298424"/>
                      <a:pt x="35891" y="298424"/>
                    </a:cubicBezTo>
                    <a:cubicBezTo>
                      <a:pt x="35891" y="298424"/>
                      <a:pt x="35891" y="298424"/>
                      <a:pt x="99492" y="298424"/>
                    </a:cubicBezTo>
                    <a:cubicBezTo>
                      <a:pt x="99492" y="298424"/>
                      <a:pt x="99492" y="298424"/>
                      <a:pt x="99492" y="335428"/>
                    </a:cubicBezTo>
                    <a:cubicBezTo>
                      <a:pt x="99492" y="335428"/>
                      <a:pt x="99492" y="335428"/>
                      <a:pt x="35891" y="335428"/>
                    </a:cubicBezTo>
                    <a:cubicBezTo>
                      <a:pt x="32196" y="335428"/>
                      <a:pt x="29821" y="331754"/>
                      <a:pt x="29821" y="328080"/>
                    </a:cubicBezTo>
                    <a:cubicBezTo>
                      <a:pt x="29821" y="328080"/>
                      <a:pt x="29821" y="328080"/>
                      <a:pt x="29821" y="349075"/>
                    </a:cubicBezTo>
                    <a:cubicBezTo>
                      <a:pt x="29821" y="345401"/>
                      <a:pt x="32196" y="342777"/>
                      <a:pt x="35891" y="342777"/>
                    </a:cubicBezTo>
                    <a:cubicBezTo>
                      <a:pt x="35891" y="342777"/>
                      <a:pt x="35891" y="342777"/>
                      <a:pt x="99492" y="342777"/>
                    </a:cubicBezTo>
                    <a:cubicBezTo>
                      <a:pt x="99492" y="342777"/>
                      <a:pt x="99492" y="342777"/>
                      <a:pt x="99492" y="378731"/>
                    </a:cubicBezTo>
                    <a:cubicBezTo>
                      <a:pt x="99492" y="378731"/>
                      <a:pt x="99492" y="378731"/>
                      <a:pt x="35891" y="378731"/>
                    </a:cubicBezTo>
                    <a:cubicBezTo>
                      <a:pt x="32196" y="378731"/>
                      <a:pt x="29821" y="375057"/>
                      <a:pt x="29821" y="371383"/>
                    </a:cubicBezTo>
                    <a:cubicBezTo>
                      <a:pt x="29821" y="371383"/>
                      <a:pt x="29821" y="371383"/>
                      <a:pt x="29821" y="378731"/>
                    </a:cubicBezTo>
                    <a:cubicBezTo>
                      <a:pt x="29821" y="382406"/>
                      <a:pt x="32196" y="386080"/>
                      <a:pt x="35891" y="386080"/>
                    </a:cubicBezTo>
                    <a:lnTo>
                      <a:pt x="99492" y="386080"/>
                    </a:lnTo>
                    <a:cubicBezTo>
                      <a:pt x="99492" y="386080"/>
                      <a:pt x="99492" y="386080"/>
                      <a:pt x="99492" y="414424"/>
                    </a:cubicBezTo>
                    <a:cubicBezTo>
                      <a:pt x="99492" y="414424"/>
                      <a:pt x="99492" y="414424"/>
                      <a:pt x="7389" y="414424"/>
                    </a:cubicBezTo>
                    <a:cubicBezTo>
                      <a:pt x="3695" y="414424"/>
                      <a:pt x="0" y="412062"/>
                      <a:pt x="0" y="407075"/>
                    </a:cubicBezTo>
                    <a:cubicBezTo>
                      <a:pt x="0" y="403401"/>
                      <a:pt x="3695" y="401039"/>
                      <a:pt x="7389" y="401039"/>
                    </a:cubicBezTo>
                    <a:cubicBezTo>
                      <a:pt x="11084" y="401039"/>
                      <a:pt x="14779" y="397102"/>
                      <a:pt x="14779" y="393428"/>
                    </a:cubicBezTo>
                    <a:cubicBezTo>
                      <a:pt x="14779" y="393428"/>
                      <a:pt x="14779" y="393428"/>
                      <a:pt x="14779" y="66424"/>
                    </a:cubicBezTo>
                    <a:cubicBezTo>
                      <a:pt x="14779" y="62749"/>
                      <a:pt x="17418" y="59075"/>
                      <a:pt x="22432" y="59075"/>
                    </a:cubicBezTo>
                    <a:close/>
                    <a:moveTo>
                      <a:pt x="336525" y="44875"/>
                    </a:moveTo>
                    <a:cubicBezTo>
                      <a:pt x="331785" y="44875"/>
                      <a:pt x="326782" y="49882"/>
                      <a:pt x="326782" y="54889"/>
                    </a:cubicBezTo>
                    <a:cubicBezTo>
                      <a:pt x="326782" y="61214"/>
                      <a:pt x="331785" y="64904"/>
                      <a:pt x="336525" y="64904"/>
                    </a:cubicBezTo>
                    <a:cubicBezTo>
                      <a:pt x="341528" y="64904"/>
                      <a:pt x="346532" y="61214"/>
                      <a:pt x="346532" y="54889"/>
                    </a:cubicBezTo>
                    <a:cubicBezTo>
                      <a:pt x="346532" y="49882"/>
                      <a:pt x="341528" y="44875"/>
                      <a:pt x="336525" y="44875"/>
                    </a:cubicBezTo>
                    <a:close/>
                    <a:moveTo>
                      <a:pt x="306768" y="44875"/>
                    </a:moveTo>
                    <a:cubicBezTo>
                      <a:pt x="302028" y="44875"/>
                      <a:pt x="297025" y="49882"/>
                      <a:pt x="297025" y="54889"/>
                    </a:cubicBezTo>
                    <a:cubicBezTo>
                      <a:pt x="297025" y="61214"/>
                      <a:pt x="302028" y="64904"/>
                      <a:pt x="306768" y="64904"/>
                    </a:cubicBezTo>
                    <a:cubicBezTo>
                      <a:pt x="311772" y="64904"/>
                      <a:pt x="316775" y="61214"/>
                      <a:pt x="316775" y="54889"/>
                    </a:cubicBezTo>
                    <a:cubicBezTo>
                      <a:pt x="316775" y="49882"/>
                      <a:pt x="311772" y="44875"/>
                      <a:pt x="306768" y="44875"/>
                    </a:cubicBezTo>
                    <a:close/>
                    <a:moveTo>
                      <a:pt x="277012" y="44875"/>
                    </a:moveTo>
                    <a:cubicBezTo>
                      <a:pt x="272272" y="44875"/>
                      <a:pt x="267268" y="49882"/>
                      <a:pt x="267268" y="54889"/>
                    </a:cubicBezTo>
                    <a:cubicBezTo>
                      <a:pt x="267268" y="61214"/>
                      <a:pt x="272272" y="64904"/>
                      <a:pt x="277012" y="64904"/>
                    </a:cubicBezTo>
                    <a:cubicBezTo>
                      <a:pt x="282015" y="64904"/>
                      <a:pt x="287018" y="61214"/>
                      <a:pt x="287018" y="54889"/>
                    </a:cubicBezTo>
                    <a:cubicBezTo>
                      <a:pt x="287018" y="49882"/>
                      <a:pt x="282015" y="44875"/>
                      <a:pt x="277012" y="44875"/>
                    </a:cubicBezTo>
                    <a:close/>
                    <a:moveTo>
                      <a:pt x="158512" y="44875"/>
                    </a:moveTo>
                    <a:cubicBezTo>
                      <a:pt x="153508" y="44875"/>
                      <a:pt x="148505" y="49882"/>
                      <a:pt x="148505" y="54889"/>
                    </a:cubicBezTo>
                    <a:cubicBezTo>
                      <a:pt x="148505" y="61214"/>
                      <a:pt x="153508" y="64904"/>
                      <a:pt x="158512" y="64904"/>
                    </a:cubicBezTo>
                    <a:cubicBezTo>
                      <a:pt x="163252" y="64904"/>
                      <a:pt x="168255" y="61214"/>
                      <a:pt x="168255" y="54889"/>
                    </a:cubicBezTo>
                    <a:cubicBezTo>
                      <a:pt x="168255" y="49882"/>
                      <a:pt x="163252" y="44875"/>
                      <a:pt x="158512" y="44875"/>
                    </a:cubicBezTo>
                    <a:close/>
                    <a:moveTo>
                      <a:pt x="138722" y="19683"/>
                    </a:moveTo>
                    <a:cubicBezTo>
                      <a:pt x="133729" y="19683"/>
                      <a:pt x="128999" y="24669"/>
                      <a:pt x="128999" y="29655"/>
                    </a:cubicBezTo>
                    <a:cubicBezTo>
                      <a:pt x="128999" y="29655"/>
                      <a:pt x="128999" y="29655"/>
                      <a:pt x="128999" y="35982"/>
                    </a:cubicBezTo>
                    <a:lnTo>
                      <a:pt x="128999" y="39881"/>
                    </a:lnTo>
                    <a:lnTo>
                      <a:pt x="138498" y="30117"/>
                    </a:lnTo>
                    <a:cubicBezTo>
                      <a:pt x="138498" y="30117"/>
                      <a:pt x="138498" y="30117"/>
                      <a:pt x="356538" y="30117"/>
                    </a:cubicBezTo>
                    <a:cubicBezTo>
                      <a:pt x="358908" y="30117"/>
                      <a:pt x="361344" y="31369"/>
                      <a:pt x="363188" y="33247"/>
                    </a:cubicBezTo>
                    <a:lnTo>
                      <a:pt x="366039" y="39592"/>
                    </a:lnTo>
                    <a:lnTo>
                      <a:pt x="366039" y="29655"/>
                    </a:lnTo>
                    <a:cubicBezTo>
                      <a:pt x="366039" y="24669"/>
                      <a:pt x="361046" y="19683"/>
                      <a:pt x="356316" y="19683"/>
                    </a:cubicBezTo>
                    <a:cubicBezTo>
                      <a:pt x="356316" y="19683"/>
                      <a:pt x="356316" y="19683"/>
                      <a:pt x="138722" y="19683"/>
                    </a:cubicBezTo>
                    <a:close/>
                    <a:moveTo>
                      <a:pt x="119013" y="0"/>
                    </a:moveTo>
                    <a:cubicBezTo>
                      <a:pt x="119013" y="0"/>
                      <a:pt x="119013" y="0"/>
                      <a:pt x="376026" y="0"/>
                    </a:cubicBezTo>
                    <a:cubicBezTo>
                      <a:pt x="381019" y="0"/>
                      <a:pt x="386012" y="4986"/>
                      <a:pt x="386012" y="9973"/>
                    </a:cubicBezTo>
                    <a:cubicBezTo>
                      <a:pt x="386012" y="9973"/>
                      <a:pt x="386012" y="9973"/>
                      <a:pt x="386012" y="454270"/>
                    </a:cubicBezTo>
                    <a:cubicBezTo>
                      <a:pt x="386012" y="460568"/>
                      <a:pt x="390742" y="464242"/>
                      <a:pt x="395735" y="464242"/>
                    </a:cubicBezTo>
                    <a:cubicBezTo>
                      <a:pt x="400728" y="464242"/>
                      <a:pt x="405721" y="468966"/>
                      <a:pt x="405721" y="473952"/>
                    </a:cubicBezTo>
                    <a:cubicBezTo>
                      <a:pt x="405721" y="480251"/>
                      <a:pt x="400728" y="483925"/>
                      <a:pt x="395735" y="483925"/>
                    </a:cubicBezTo>
                    <a:cubicBezTo>
                      <a:pt x="395735" y="483925"/>
                      <a:pt x="395735" y="483925"/>
                      <a:pt x="99303" y="483925"/>
                    </a:cubicBezTo>
                    <a:cubicBezTo>
                      <a:pt x="94310" y="483925"/>
                      <a:pt x="89317" y="480251"/>
                      <a:pt x="89317" y="473952"/>
                    </a:cubicBezTo>
                    <a:cubicBezTo>
                      <a:pt x="89317" y="468966"/>
                      <a:pt x="94310" y="464242"/>
                      <a:pt x="99303" y="464242"/>
                    </a:cubicBezTo>
                    <a:cubicBezTo>
                      <a:pt x="104034" y="464242"/>
                      <a:pt x="109027" y="460568"/>
                      <a:pt x="109027" y="454270"/>
                    </a:cubicBezTo>
                    <a:cubicBezTo>
                      <a:pt x="109027" y="454270"/>
                      <a:pt x="109027" y="454270"/>
                      <a:pt x="109027" y="9973"/>
                    </a:cubicBezTo>
                    <a:cubicBezTo>
                      <a:pt x="109027" y="4986"/>
                      <a:pt x="114020" y="0"/>
                      <a:pt x="119013" y="0"/>
                    </a:cubicBezTo>
                    <a:close/>
                  </a:path>
                </a:pathLst>
              </a:custGeom>
              <a:solidFill>
                <a:schemeClr val="bg1"/>
              </a:solidFill>
              <a:ln>
                <a:noFill/>
              </a:ln>
              <a:effectLst/>
            </p:spPr>
            <p:txBody>
              <a:bodyPr wrap="square" anchor="ctr">
                <a:noAutofit/>
              </a:bodyPr>
              <a:lstStyle/>
              <a:p>
                <a:endParaRPr lang="en-US" sz="1000" dirty="0">
                  <a:solidFill>
                    <a:schemeClr val="bg1"/>
                  </a:solidFill>
                </a:endParaRPr>
              </a:p>
            </p:txBody>
          </p:sp>
          <p:sp>
            <p:nvSpPr>
              <p:cNvPr id="124" name="Freeform 123">
                <a:extLst>
                  <a:ext uri="{FF2B5EF4-FFF2-40B4-BE49-F238E27FC236}">
                    <a16:creationId xmlns:a16="http://schemas.microsoft.com/office/drawing/2014/main" id="{C86174A0-4111-F94F-9533-A9D59E912EFB}"/>
                  </a:ext>
                </a:extLst>
              </p:cNvPr>
              <p:cNvSpPr>
                <a:spLocks noChangeAspect="1" noChangeArrowheads="1"/>
              </p:cNvSpPr>
              <p:nvPr/>
            </p:nvSpPr>
            <p:spPr bwMode="auto">
              <a:xfrm>
                <a:off x="4192931" y="2548644"/>
                <a:ext cx="271137" cy="54258"/>
              </a:xfrm>
              <a:custGeom>
                <a:avLst/>
                <a:gdLst>
                  <a:gd name="connsiteX0" fmla="*/ 738480 w 839506"/>
                  <a:gd name="connsiteY0" fmla="*/ 117597 h 167995"/>
                  <a:gd name="connsiteX1" fmla="*/ 738480 w 839506"/>
                  <a:gd name="connsiteY1" fmla="*/ 150636 h 167995"/>
                  <a:gd name="connsiteX2" fmla="*/ 773005 w 839506"/>
                  <a:gd name="connsiteY2" fmla="*/ 150636 h 167995"/>
                  <a:gd name="connsiteX3" fmla="*/ 773005 w 839506"/>
                  <a:gd name="connsiteY3" fmla="*/ 117597 h 167995"/>
                  <a:gd name="connsiteX4" fmla="*/ 687955 w 839506"/>
                  <a:gd name="connsiteY4" fmla="*/ 117597 h 167995"/>
                  <a:gd name="connsiteX5" fmla="*/ 687955 w 839506"/>
                  <a:gd name="connsiteY5" fmla="*/ 150636 h 167995"/>
                  <a:gd name="connsiteX6" fmla="*/ 722761 w 839506"/>
                  <a:gd name="connsiteY6" fmla="*/ 150636 h 167995"/>
                  <a:gd name="connsiteX7" fmla="*/ 722761 w 839506"/>
                  <a:gd name="connsiteY7" fmla="*/ 117597 h 167995"/>
                  <a:gd name="connsiteX8" fmla="*/ 637711 w 839506"/>
                  <a:gd name="connsiteY8" fmla="*/ 117597 h 167995"/>
                  <a:gd name="connsiteX9" fmla="*/ 637711 w 839506"/>
                  <a:gd name="connsiteY9" fmla="*/ 150636 h 167995"/>
                  <a:gd name="connsiteX10" fmla="*/ 672236 w 839506"/>
                  <a:gd name="connsiteY10" fmla="*/ 150636 h 167995"/>
                  <a:gd name="connsiteX11" fmla="*/ 672236 w 839506"/>
                  <a:gd name="connsiteY11" fmla="*/ 117597 h 167995"/>
                  <a:gd name="connsiteX12" fmla="*/ 587187 w 839506"/>
                  <a:gd name="connsiteY12" fmla="*/ 117597 h 167995"/>
                  <a:gd name="connsiteX13" fmla="*/ 587187 w 839506"/>
                  <a:gd name="connsiteY13" fmla="*/ 150636 h 167995"/>
                  <a:gd name="connsiteX14" fmla="*/ 621992 w 839506"/>
                  <a:gd name="connsiteY14" fmla="*/ 150636 h 167995"/>
                  <a:gd name="connsiteX15" fmla="*/ 621992 w 839506"/>
                  <a:gd name="connsiteY15" fmla="*/ 117597 h 167995"/>
                  <a:gd name="connsiteX16" fmla="*/ 536943 w 839506"/>
                  <a:gd name="connsiteY16" fmla="*/ 117597 h 167995"/>
                  <a:gd name="connsiteX17" fmla="*/ 536943 w 839506"/>
                  <a:gd name="connsiteY17" fmla="*/ 150636 h 167995"/>
                  <a:gd name="connsiteX18" fmla="*/ 571468 w 839506"/>
                  <a:gd name="connsiteY18" fmla="*/ 150636 h 167995"/>
                  <a:gd name="connsiteX19" fmla="*/ 571468 w 839506"/>
                  <a:gd name="connsiteY19" fmla="*/ 117597 h 167995"/>
                  <a:gd name="connsiteX20" fmla="*/ 436174 w 839506"/>
                  <a:gd name="connsiteY20" fmla="*/ 117597 h 167995"/>
                  <a:gd name="connsiteX21" fmla="*/ 436174 w 839506"/>
                  <a:gd name="connsiteY21" fmla="*/ 150636 h 167995"/>
                  <a:gd name="connsiteX22" fmla="*/ 470699 w 839506"/>
                  <a:gd name="connsiteY22" fmla="*/ 150636 h 167995"/>
                  <a:gd name="connsiteX23" fmla="*/ 470699 w 839506"/>
                  <a:gd name="connsiteY23" fmla="*/ 117597 h 167995"/>
                  <a:gd name="connsiteX24" fmla="*/ 335686 w 839506"/>
                  <a:gd name="connsiteY24" fmla="*/ 117597 h 167995"/>
                  <a:gd name="connsiteX25" fmla="*/ 335686 w 839506"/>
                  <a:gd name="connsiteY25" fmla="*/ 150636 h 167995"/>
                  <a:gd name="connsiteX26" fmla="*/ 370212 w 839506"/>
                  <a:gd name="connsiteY26" fmla="*/ 150636 h 167995"/>
                  <a:gd name="connsiteX27" fmla="*/ 370212 w 839506"/>
                  <a:gd name="connsiteY27" fmla="*/ 117597 h 167995"/>
                  <a:gd name="connsiteX28" fmla="*/ 738480 w 839506"/>
                  <a:gd name="connsiteY28" fmla="*/ 67478 h 167995"/>
                  <a:gd name="connsiteX29" fmla="*/ 738480 w 839506"/>
                  <a:gd name="connsiteY29" fmla="*/ 100237 h 167995"/>
                  <a:gd name="connsiteX30" fmla="*/ 773005 w 839506"/>
                  <a:gd name="connsiteY30" fmla="*/ 100237 h 167995"/>
                  <a:gd name="connsiteX31" fmla="*/ 773005 w 839506"/>
                  <a:gd name="connsiteY31" fmla="*/ 67478 h 167995"/>
                  <a:gd name="connsiteX32" fmla="*/ 687955 w 839506"/>
                  <a:gd name="connsiteY32" fmla="*/ 67478 h 167995"/>
                  <a:gd name="connsiteX33" fmla="*/ 687955 w 839506"/>
                  <a:gd name="connsiteY33" fmla="*/ 100237 h 167995"/>
                  <a:gd name="connsiteX34" fmla="*/ 722761 w 839506"/>
                  <a:gd name="connsiteY34" fmla="*/ 100237 h 167995"/>
                  <a:gd name="connsiteX35" fmla="*/ 722761 w 839506"/>
                  <a:gd name="connsiteY35" fmla="*/ 67478 h 167995"/>
                  <a:gd name="connsiteX36" fmla="*/ 637711 w 839506"/>
                  <a:gd name="connsiteY36" fmla="*/ 67478 h 167995"/>
                  <a:gd name="connsiteX37" fmla="*/ 637711 w 839506"/>
                  <a:gd name="connsiteY37" fmla="*/ 100237 h 167995"/>
                  <a:gd name="connsiteX38" fmla="*/ 672236 w 839506"/>
                  <a:gd name="connsiteY38" fmla="*/ 100237 h 167995"/>
                  <a:gd name="connsiteX39" fmla="*/ 672236 w 839506"/>
                  <a:gd name="connsiteY39" fmla="*/ 67478 h 167995"/>
                  <a:gd name="connsiteX40" fmla="*/ 587187 w 839506"/>
                  <a:gd name="connsiteY40" fmla="*/ 67478 h 167995"/>
                  <a:gd name="connsiteX41" fmla="*/ 587187 w 839506"/>
                  <a:gd name="connsiteY41" fmla="*/ 100237 h 167995"/>
                  <a:gd name="connsiteX42" fmla="*/ 621992 w 839506"/>
                  <a:gd name="connsiteY42" fmla="*/ 100237 h 167995"/>
                  <a:gd name="connsiteX43" fmla="*/ 621992 w 839506"/>
                  <a:gd name="connsiteY43" fmla="*/ 67478 h 167995"/>
                  <a:gd name="connsiteX44" fmla="*/ 536943 w 839506"/>
                  <a:gd name="connsiteY44" fmla="*/ 67478 h 167995"/>
                  <a:gd name="connsiteX45" fmla="*/ 536943 w 839506"/>
                  <a:gd name="connsiteY45" fmla="*/ 100237 h 167995"/>
                  <a:gd name="connsiteX46" fmla="*/ 571468 w 839506"/>
                  <a:gd name="connsiteY46" fmla="*/ 100237 h 167995"/>
                  <a:gd name="connsiteX47" fmla="*/ 571468 w 839506"/>
                  <a:gd name="connsiteY47" fmla="*/ 67478 h 167995"/>
                  <a:gd name="connsiteX48" fmla="*/ 436174 w 839506"/>
                  <a:gd name="connsiteY48" fmla="*/ 67478 h 167995"/>
                  <a:gd name="connsiteX49" fmla="*/ 436174 w 839506"/>
                  <a:gd name="connsiteY49" fmla="*/ 100237 h 167995"/>
                  <a:gd name="connsiteX50" fmla="*/ 470699 w 839506"/>
                  <a:gd name="connsiteY50" fmla="*/ 100237 h 167995"/>
                  <a:gd name="connsiteX51" fmla="*/ 470699 w 839506"/>
                  <a:gd name="connsiteY51" fmla="*/ 67478 h 167995"/>
                  <a:gd name="connsiteX52" fmla="*/ 67906 w 839506"/>
                  <a:gd name="connsiteY52" fmla="*/ 67478 h 167995"/>
                  <a:gd name="connsiteX53" fmla="*/ 67906 w 839506"/>
                  <a:gd name="connsiteY53" fmla="*/ 100237 h 167995"/>
                  <a:gd name="connsiteX54" fmla="*/ 234918 w 839506"/>
                  <a:gd name="connsiteY54" fmla="*/ 100237 h 167995"/>
                  <a:gd name="connsiteX55" fmla="*/ 234918 w 839506"/>
                  <a:gd name="connsiteY55" fmla="*/ 67478 h 167995"/>
                  <a:gd name="connsiteX56" fmla="*/ 806345 w 839506"/>
                  <a:gd name="connsiteY56" fmla="*/ 0 h 167995"/>
                  <a:gd name="connsiteX57" fmla="*/ 823769 w 839506"/>
                  <a:gd name="connsiteY57" fmla="*/ 0 h 167995"/>
                  <a:gd name="connsiteX58" fmla="*/ 839506 w 839506"/>
                  <a:gd name="connsiteY58" fmla="*/ 17360 h 167995"/>
                  <a:gd name="connsiteX59" fmla="*/ 839506 w 839506"/>
                  <a:gd name="connsiteY59" fmla="*/ 150636 h 167995"/>
                  <a:gd name="connsiteX60" fmla="*/ 823769 w 839506"/>
                  <a:gd name="connsiteY60" fmla="*/ 167995 h 167995"/>
                  <a:gd name="connsiteX61" fmla="*/ 806345 w 839506"/>
                  <a:gd name="connsiteY61" fmla="*/ 167995 h 167995"/>
                  <a:gd name="connsiteX62" fmla="*/ 806345 w 839506"/>
                  <a:gd name="connsiteY62" fmla="*/ 0 h 167995"/>
                  <a:gd name="connsiteX63" fmla="*/ 50784 w 839506"/>
                  <a:gd name="connsiteY63" fmla="*/ 0 h 167995"/>
                  <a:gd name="connsiteX64" fmla="*/ 788723 w 839506"/>
                  <a:gd name="connsiteY64" fmla="*/ 0 h 167995"/>
                  <a:gd name="connsiteX65" fmla="*/ 788723 w 839506"/>
                  <a:gd name="connsiteY65" fmla="*/ 167995 h 167995"/>
                  <a:gd name="connsiteX66" fmla="*/ 50784 w 839506"/>
                  <a:gd name="connsiteY66" fmla="*/ 167995 h 167995"/>
                  <a:gd name="connsiteX67" fmla="*/ 17424 w 839506"/>
                  <a:gd name="connsiteY67" fmla="*/ 0 h 167995"/>
                  <a:gd name="connsiteX68" fmla="*/ 33162 w 839506"/>
                  <a:gd name="connsiteY68" fmla="*/ 0 h 167995"/>
                  <a:gd name="connsiteX69" fmla="*/ 33162 w 839506"/>
                  <a:gd name="connsiteY69" fmla="*/ 167995 h 167995"/>
                  <a:gd name="connsiteX70" fmla="*/ 17424 w 839506"/>
                  <a:gd name="connsiteY70" fmla="*/ 167995 h 167995"/>
                  <a:gd name="connsiteX71" fmla="*/ 0 w 839506"/>
                  <a:gd name="connsiteY71" fmla="*/ 150636 h 167995"/>
                  <a:gd name="connsiteX72" fmla="*/ 0 w 839506"/>
                  <a:gd name="connsiteY72" fmla="*/ 17360 h 167995"/>
                  <a:gd name="connsiteX73" fmla="*/ 17424 w 839506"/>
                  <a:gd name="connsiteY73" fmla="*/ 0 h 16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839506" h="167995">
                    <a:moveTo>
                      <a:pt x="738480" y="117597"/>
                    </a:moveTo>
                    <a:lnTo>
                      <a:pt x="738480" y="150636"/>
                    </a:lnTo>
                    <a:lnTo>
                      <a:pt x="773005" y="150636"/>
                    </a:lnTo>
                    <a:lnTo>
                      <a:pt x="773005" y="117597"/>
                    </a:lnTo>
                    <a:close/>
                    <a:moveTo>
                      <a:pt x="687955" y="117597"/>
                    </a:moveTo>
                    <a:lnTo>
                      <a:pt x="687955" y="150636"/>
                    </a:lnTo>
                    <a:lnTo>
                      <a:pt x="722761" y="150636"/>
                    </a:lnTo>
                    <a:lnTo>
                      <a:pt x="722761" y="117597"/>
                    </a:lnTo>
                    <a:close/>
                    <a:moveTo>
                      <a:pt x="637711" y="117597"/>
                    </a:moveTo>
                    <a:lnTo>
                      <a:pt x="637711" y="150636"/>
                    </a:lnTo>
                    <a:lnTo>
                      <a:pt x="672236" y="150636"/>
                    </a:lnTo>
                    <a:lnTo>
                      <a:pt x="672236" y="117597"/>
                    </a:lnTo>
                    <a:close/>
                    <a:moveTo>
                      <a:pt x="587187" y="117597"/>
                    </a:moveTo>
                    <a:lnTo>
                      <a:pt x="587187" y="150636"/>
                    </a:lnTo>
                    <a:lnTo>
                      <a:pt x="621992" y="150636"/>
                    </a:lnTo>
                    <a:lnTo>
                      <a:pt x="621992" y="117597"/>
                    </a:lnTo>
                    <a:close/>
                    <a:moveTo>
                      <a:pt x="536943" y="117597"/>
                    </a:moveTo>
                    <a:lnTo>
                      <a:pt x="536943" y="150636"/>
                    </a:lnTo>
                    <a:lnTo>
                      <a:pt x="571468" y="150636"/>
                    </a:lnTo>
                    <a:lnTo>
                      <a:pt x="571468" y="117597"/>
                    </a:lnTo>
                    <a:close/>
                    <a:moveTo>
                      <a:pt x="436174" y="117597"/>
                    </a:moveTo>
                    <a:lnTo>
                      <a:pt x="436174" y="150636"/>
                    </a:lnTo>
                    <a:lnTo>
                      <a:pt x="470699" y="150636"/>
                    </a:lnTo>
                    <a:lnTo>
                      <a:pt x="470699" y="117597"/>
                    </a:lnTo>
                    <a:close/>
                    <a:moveTo>
                      <a:pt x="335686" y="117597"/>
                    </a:moveTo>
                    <a:lnTo>
                      <a:pt x="335686" y="150636"/>
                    </a:lnTo>
                    <a:lnTo>
                      <a:pt x="370212" y="150636"/>
                    </a:lnTo>
                    <a:lnTo>
                      <a:pt x="370212" y="117597"/>
                    </a:lnTo>
                    <a:close/>
                    <a:moveTo>
                      <a:pt x="738480" y="67478"/>
                    </a:moveTo>
                    <a:lnTo>
                      <a:pt x="738480" y="100237"/>
                    </a:lnTo>
                    <a:lnTo>
                      <a:pt x="773005" y="100237"/>
                    </a:lnTo>
                    <a:lnTo>
                      <a:pt x="773005" y="67478"/>
                    </a:lnTo>
                    <a:close/>
                    <a:moveTo>
                      <a:pt x="687955" y="67478"/>
                    </a:moveTo>
                    <a:lnTo>
                      <a:pt x="687955" y="100237"/>
                    </a:lnTo>
                    <a:lnTo>
                      <a:pt x="722761" y="100237"/>
                    </a:lnTo>
                    <a:lnTo>
                      <a:pt x="722761" y="67478"/>
                    </a:lnTo>
                    <a:close/>
                    <a:moveTo>
                      <a:pt x="637711" y="67478"/>
                    </a:moveTo>
                    <a:lnTo>
                      <a:pt x="637711" y="100237"/>
                    </a:lnTo>
                    <a:lnTo>
                      <a:pt x="672236" y="100237"/>
                    </a:lnTo>
                    <a:lnTo>
                      <a:pt x="672236" y="67478"/>
                    </a:lnTo>
                    <a:close/>
                    <a:moveTo>
                      <a:pt x="587187" y="67478"/>
                    </a:moveTo>
                    <a:lnTo>
                      <a:pt x="587187" y="100237"/>
                    </a:lnTo>
                    <a:lnTo>
                      <a:pt x="621992" y="100237"/>
                    </a:lnTo>
                    <a:lnTo>
                      <a:pt x="621992" y="67478"/>
                    </a:lnTo>
                    <a:close/>
                    <a:moveTo>
                      <a:pt x="536943" y="67478"/>
                    </a:moveTo>
                    <a:lnTo>
                      <a:pt x="536943" y="100237"/>
                    </a:lnTo>
                    <a:lnTo>
                      <a:pt x="571468" y="100237"/>
                    </a:lnTo>
                    <a:lnTo>
                      <a:pt x="571468" y="67478"/>
                    </a:lnTo>
                    <a:close/>
                    <a:moveTo>
                      <a:pt x="436174" y="67478"/>
                    </a:moveTo>
                    <a:lnTo>
                      <a:pt x="436174" y="100237"/>
                    </a:lnTo>
                    <a:lnTo>
                      <a:pt x="470699" y="100237"/>
                    </a:lnTo>
                    <a:lnTo>
                      <a:pt x="470699" y="67478"/>
                    </a:lnTo>
                    <a:close/>
                    <a:moveTo>
                      <a:pt x="67906" y="67478"/>
                    </a:moveTo>
                    <a:lnTo>
                      <a:pt x="67906" y="100237"/>
                    </a:lnTo>
                    <a:lnTo>
                      <a:pt x="234918" y="100237"/>
                    </a:lnTo>
                    <a:lnTo>
                      <a:pt x="234918" y="67478"/>
                    </a:lnTo>
                    <a:close/>
                    <a:moveTo>
                      <a:pt x="806345" y="0"/>
                    </a:moveTo>
                    <a:cubicBezTo>
                      <a:pt x="806345" y="0"/>
                      <a:pt x="806345" y="0"/>
                      <a:pt x="823769" y="0"/>
                    </a:cubicBezTo>
                    <a:cubicBezTo>
                      <a:pt x="833042" y="0"/>
                      <a:pt x="839506" y="7840"/>
                      <a:pt x="839506" y="17360"/>
                    </a:cubicBezTo>
                    <a:cubicBezTo>
                      <a:pt x="839506" y="17360"/>
                      <a:pt x="839506" y="17360"/>
                      <a:pt x="839506" y="150636"/>
                    </a:cubicBezTo>
                    <a:cubicBezTo>
                      <a:pt x="839506" y="160155"/>
                      <a:pt x="833042" y="167995"/>
                      <a:pt x="823769" y="167995"/>
                    </a:cubicBezTo>
                    <a:cubicBezTo>
                      <a:pt x="823769" y="167995"/>
                      <a:pt x="823769" y="167995"/>
                      <a:pt x="806345" y="167995"/>
                    </a:cubicBezTo>
                    <a:cubicBezTo>
                      <a:pt x="806345" y="167995"/>
                      <a:pt x="806345" y="167995"/>
                      <a:pt x="806345" y="0"/>
                    </a:cubicBezTo>
                    <a:close/>
                    <a:moveTo>
                      <a:pt x="50784" y="0"/>
                    </a:moveTo>
                    <a:lnTo>
                      <a:pt x="788723" y="0"/>
                    </a:lnTo>
                    <a:lnTo>
                      <a:pt x="788723" y="167995"/>
                    </a:lnTo>
                    <a:lnTo>
                      <a:pt x="50784" y="167995"/>
                    </a:lnTo>
                    <a:close/>
                    <a:moveTo>
                      <a:pt x="17424" y="0"/>
                    </a:moveTo>
                    <a:lnTo>
                      <a:pt x="33162" y="0"/>
                    </a:lnTo>
                    <a:cubicBezTo>
                      <a:pt x="33162" y="0"/>
                      <a:pt x="33162" y="0"/>
                      <a:pt x="33162" y="167995"/>
                    </a:cubicBezTo>
                    <a:cubicBezTo>
                      <a:pt x="33162" y="167995"/>
                      <a:pt x="33162" y="167995"/>
                      <a:pt x="17424" y="167995"/>
                    </a:cubicBezTo>
                    <a:cubicBezTo>
                      <a:pt x="7869" y="167995"/>
                      <a:pt x="0" y="160155"/>
                      <a:pt x="0" y="150636"/>
                    </a:cubicBezTo>
                    <a:cubicBezTo>
                      <a:pt x="0" y="150636"/>
                      <a:pt x="0" y="150636"/>
                      <a:pt x="0" y="17360"/>
                    </a:cubicBezTo>
                    <a:cubicBezTo>
                      <a:pt x="0" y="7840"/>
                      <a:pt x="7869" y="0"/>
                      <a:pt x="17424" y="0"/>
                    </a:cubicBezTo>
                    <a:close/>
                  </a:path>
                </a:pathLst>
              </a:custGeom>
              <a:solidFill>
                <a:schemeClr val="bg1"/>
              </a:solidFill>
              <a:ln>
                <a:noFill/>
              </a:ln>
              <a:effectLst/>
            </p:spPr>
            <p:txBody>
              <a:bodyPr wrap="square" anchor="ctr">
                <a:noAutofit/>
              </a:bodyPr>
              <a:lstStyle/>
              <a:p>
                <a:endParaRPr lang="en-US" sz="1000" dirty="0">
                  <a:solidFill>
                    <a:schemeClr val="bg1"/>
                  </a:solidFill>
                </a:endParaRPr>
              </a:p>
            </p:txBody>
          </p:sp>
          <p:cxnSp>
            <p:nvCxnSpPr>
              <p:cNvPr id="126" name="Straight Connector 125">
                <a:extLst>
                  <a:ext uri="{FF2B5EF4-FFF2-40B4-BE49-F238E27FC236}">
                    <a16:creationId xmlns:a16="http://schemas.microsoft.com/office/drawing/2014/main" id="{9B7A78D2-CC31-9442-9958-EA4738BA0A98}"/>
                  </a:ext>
                </a:extLst>
              </p:cNvPr>
              <p:cNvCxnSpPr>
                <a:cxnSpLocks/>
              </p:cNvCxnSpPr>
              <p:nvPr/>
            </p:nvCxnSpPr>
            <p:spPr>
              <a:xfrm flipV="1">
                <a:off x="3805328" y="2854396"/>
                <a:ext cx="397694" cy="693382"/>
              </a:xfrm>
              <a:prstGeom prst="line">
                <a:avLst/>
              </a:prstGeom>
              <a:ln w="158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DFA2CD4-9774-B54D-854D-F537DAF450A7}"/>
                  </a:ext>
                </a:extLst>
              </p:cNvPr>
              <p:cNvCxnSpPr>
                <a:cxnSpLocks/>
              </p:cNvCxnSpPr>
              <p:nvPr/>
            </p:nvCxnSpPr>
            <p:spPr>
              <a:xfrm flipH="1" flipV="1">
                <a:off x="4575221" y="2866735"/>
                <a:ext cx="245768" cy="736430"/>
              </a:xfrm>
              <a:prstGeom prst="line">
                <a:avLst/>
              </a:prstGeom>
              <a:ln w="127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9" name="Shape">
                <a:extLst>
                  <a:ext uri="{FF2B5EF4-FFF2-40B4-BE49-F238E27FC236}">
                    <a16:creationId xmlns:a16="http://schemas.microsoft.com/office/drawing/2014/main" id="{7D0A0634-B434-1341-A28F-FE658A317BD6}"/>
                  </a:ext>
                </a:extLst>
              </p:cNvPr>
              <p:cNvSpPr/>
              <p:nvPr/>
            </p:nvSpPr>
            <p:spPr>
              <a:xfrm flipH="1">
                <a:off x="4323223" y="1447171"/>
                <a:ext cx="45719" cy="966829"/>
              </a:xfrm>
              <a:custGeom>
                <a:avLst/>
                <a:gdLst/>
                <a:ahLst/>
                <a:cxnLst>
                  <a:cxn ang="0">
                    <a:pos x="wd2" y="hd2"/>
                  </a:cxn>
                  <a:cxn ang="5400000">
                    <a:pos x="wd2" y="hd2"/>
                  </a:cxn>
                  <a:cxn ang="10800000">
                    <a:pos x="wd2" y="hd2"/>
                  </a:cxn>
                  <a:cxn ang="16200000">
                    <a:pos x="wd2" y="hd2"/>
                  </a:cxn>
                </a:cxnLst>
                <a:rect l="0" t="0" r="r" b="b"/>
                <a:pathLst>
                  <a:path w="21600" h="21600" extrusionOk="0">
                    <a:moveTo>
                      <a:pt x="0" y="164"/>
                    </a:moveTo>
                    <a:cubicBezTo>
                      <a:pt x="0" y="73"/>
                      <a:pt x="4835" y="0"/>
                      <a:pt x="10800" y="0"/>
                    </a:cubicBezTo>
                    <a:cubicBezTo>
                      <a:pt x="16765" y="0"/>
                      <a:pt x="21600" y="73"/>
                      <a:pt x="21600" y="164"/>
                    </a:cubicBezTo>
                    <a:lnTo>
                      <a:pt x="21600" y="21436"/>
                    </a:lnTo>
                    <a:cubicBezTo>
                      <a:pt x="21600" y="21527"/>
                      <a:pt x="16765" y="21600"/>
                      <a:pt x="10800" y="21600"/>
                    </a:cubicBezTo>
                    <a:cubicBezTo>
                      <a:pt x="4835" y="21600"/>
                      <a:pt x="0" y="21527"/>
                      <a:pt x="0" y="21436"/>
                    </a:cubicBezTo>
                    <a:close/>
                  </a:path>
                </a:pathLst>
              </a:custGeom>
              <a:gradFill flip="none" rotWithShape="1">
                <a:gsLst>
                  <a:gs pos="0">
                    <a:srgbClr val="000000">
                      <a:alpha val="60000"/>
                    </a:srgbClr>
                  </a:gs>
                  <a:gs pos="31000">
                    <a:srgbClr val="C9D4F4">
                      <a:alpha val="64999"/>
                    </a:srgbClr>
                  </a:gs>
                  <a:gs pos="58999">
                    <a:srgbClr val="FFFFFF">
                      <a:alpha val="92000"/>
                    </a:srgbClr>
                  </a:gs>
                  <a:gs pos="100000">
                    <a:srgbClr val="BFBFBF">
                      <a:alpha val="69000"/>
                    </a:srgbClr>
                  </a:gs>
                </a:gsLst>
                <a:lin ang="0" scaled="0"/>
              </a:gradFill>
              <a:ln w="12700" cap="flat">
                <a:noFill/>
                <a:miter lim="400000"/>
              </a:ln>
              <a:effectLst>
                <a:outerShdw blurRad="88900" rotWithShape="0">
                  <a:srgbClr val="000000">
                    <a:alpha val="40000"/>
                  </a:srgbClr>
                </a:outerShdw>
              </a:effectLst>
            </p:spPr>
            <p:txBody>
              <a:bodyPr wrap="square" lIns="30079" tIns="30079" rIns="30079" bIns="30079" numCol="1" anchor="ctr">
                <a:noAutofit/>
              </a:bodyPr>
              <a:lstStyle/>
              <a:p>
                <a:pPr marL="0" marR="0" lvl="0" indent="0" algn="ctr" defTabSz="825479" rtl="0" eaLnBrk="1" fontAlgn="auto" latinLnBrk="0" hangingPunct="1">
                  <a:lnSpc>
                    <a:spcPct val="100000"/>
                  </a:lnSpc>
                  <a:spcBef>
                    <a:spcPts val="0"/>
                  </a:spcBef>
                  <a:spcAft>
                    <a:spcPts val="0"/>
                  </a:spcAft>
                  <a:buClrTx/>
                  <a:buSzTx/>
                  <a:buFontTx/>
                  <a:buNone/>
                  <a:tabLst/>
                  <a:defRPr sz="8400">
                    <a:solidFill>
                      <a:srgbClr val="808080"/>
                    </a:solidFill>
                  </a:defRPr>
                </a:pPr>
                <a:endParaRPr kumimoji="0" sz="3150" b="0" i="0" u="none" strike="noStrike" kern="1200" cap="none" spc="0" normalizeH="0" baseline="0" noProof="0" dirty="0">
                  <a:ln>
                    <a:noFill/>
                  </a:ln>
                  <a:solidFill>
                    <a:srgbClr val="808080"/>
                  </a:solidFill>
                  <a:effectLst/>
                  <a:uLnTx/>
                  <a:uFillTx/>
                  <a:latin typeface="Arial"/>
                  <a:ea typeface="+mn-ea"/>
                  <a:cs typeface="+mn-cs"/>
                </a:endParaRPr>
              </a:p>
            </p:txBody>
          </p:sp>
        </p:grpSp>
        <p:sp>
          <p:nvSpPr>
            <p:cNvPr id="125" name="Freeform 124">
              <a:extLst>
                <a:ext uri="{FF2B5EF4-FFF2-40B4-BE49-F238E27FC236}">
                  <a16:creationId xmlns:a16="http://schemas.microsoft.com/office/drawing/2014/main" id="{FB9D2807-C0AF-6A46-BF82-B337289D8DF7}"/>
                </a:ext>
              </a:extLst>
            </p:cNvPr>
            <p:cNvSpPr>
              <a:spLocks noChangeAspect="1" noChangeArrowheads="1"/>
            </p:cNvSpPr>
            <p:nvPr/>
          </p:nvSpPr>
          <p:spPr bwMode="auto">
            <a:xfrm>
              <a:off x="4385234" y="2847900"/>
              <a:ext cx="271137" cy="54258"/>
            </a:xfrm>
            <a:custGeom>
              <a:avLst/>
              <a:gdLst>
                <a:gd name="connsiteX0" fmla="*/ 738480 w 839506"/>
                <a:gd name="connsiteY0" fmla="*/ 117597 h 167995"/>
                <a:gd name="connsiteX1" fmla="*/ 738480 w 839506"/>
                <a:gd name="connsiteY1" fmla="*/ 150636 h 167995"/>
                <a:gd name="connsiteX2" fmla="*/ 773005 w 839506"/>
                <a:gd name="connsiteY2" fmla="*/ 150636 h 167995"/>
                <a:gd name="connsiteX3" fmla="*/ 773005 w 839506"/>
                <a:gd name="connsiteY3" fmla="*/ 117597 h 167995"/>
                <a:gd name="connsiteX4" fmla="*/ 687955 w 839506"/>
                <a:gd name="connsiteY4" fmla="*/ 117597 h 167995"/>
                <a:gd name="connsiteX5" fmla="*/ 687955 w 839506"/>
                <a:gd name="connsiteY5" fmla="*/ 150636 h 167995"/>
                <a:gd name="connsiteX6" fmla="*/ 722761 w 839506"/>
                <a:gd name="connsiteY6" fmla="*/ 150636 h 167995"/>
                <a:gd name="connsiteX7" fmla="*/ 722761 w 839506"/>
                <a:gd name="connsiteY7" fmla="*/ 117597 h 167995"/>
                <a:gd name="connsiteX8" fmla="*/ 637711 w 839506"/>
                <a:gd name="connsiteY8" fmla="*/ 117597 h 167995"/>
                <a:gd name="connsiteX9" fmla="*/ 637711 w 839506"/>
                <a:gd name="connsiteY9" fmla="*/ 150636 h 167995"/>
                <a:gd name="connsiteX10" fmla="*/ 672236 w 839506"/>
                <a:gd name="connsiteY10" fmla="*/ 150636 h 167995"/>
                <a:gd name="connsiteX11" fmla="*/ 672236 w 839506"/>
                <a:gd name="connsiteY11" fmla="*/ 117597 h 167995"/>
                <a:gd name="connsiteX12" fmla="*/ 587187 w 839506"/>
                <a:gd name="connsiteY12" fmla="*/ 117597 h 167995"/>
                <a:gd name="connsiteX13" fmla="*/ 587187 w 839506"/>
                <a:gd name="connsiteY13" fmla="*/ 150636 h 167995"/>
                <a:gd name="connsiteX14" fmla="*/ 621992 w 839506"/>
                <a:gd name="connsiteY14" fmla="*/ 150636 h 167995"/>
                <a:gd name="connsiteX15" fmla="*/ 621992 w 839506"/>
                <a:gd name="connsiteY15" fmla="*/ 117597 h 167995"/>
                <a:gd name="connsiteX16" fmla="*/ 536943 w 839506"/>
                <a:gd name="connsiteY16" fmla="*/ 117597 h 167995"/>
                <a:gd name="connsiteX17" fmla="*/ 536943 w 839506"/>
                <a:gd name="connsiteY17" fmla="*/ 150636 h 167995"/>
                <a:gd name="connsiteX18" fmla="*/ 571468 w 839506"/>
                <a:gd name="connsiteY18" fmla="*/ 150636 h 167995"/>
                <a:gd name="connsiteX19" fmla="*/ 571468 w 839506"/>
                <a:gd name="connsiteY19" fmla="*/ 117597 h 167995"/>
                <a:gd name="connsiteX20" fmla="*/ 436174 w 839506"/>
                <a:gd name="connsiteY20" fmla="*/ 117597 h 167995"/>
                <a:gd name="connsiteX21" fmla="*/ 436174 w 839506"/>
                <a:gd name="connsiteY21" fmla="*/ 150636 h 167995"/>
                <a:gd name="connsiteX22" fmla="*/ 470699 w 839506"/>
                <a:gd name="connsiteY22" fmla="*/ 150636 h 167995"/>
                <a:gd name="connsiteX23" fmla="*/ 470699 w 839506"/>
                <a:gd name="connsiteY23" fmla="*/ 117597 h 167995"/>
                <a:gd name="connsiteX24" fmla="*/ 335686 w 839506"/>
                <a:gd name="connsiteY24" fmla="*/ 117597 h 167995"/>
                <a:gd name="connsiteX25" fmla="*/ 335686 w 839506"/>
                <a:gd name="connsiteY25" fmla="*/ 150636 h 167995"/>
                <a:gd name="connsiteX26" fmla="*/ 370212 w 839506"/>
                <a:gd name="connsiteY26" fmla="*/ 150636 h 167995"/>
                <a:gd name="connsiteX27" fmla="*/ 370212 w 839506"/>
                <a:gd name="connsiteY27" fmla="*/ 117597 h 167995"/>
                <a:gd name="connsiteX28" fmla="*/ 738480 w 839506"/>
                <a:gd name="connsiteY28" fmla="*/ 67478 h 167995"/>
                <a:gd name="connsiteX29" fmla="*/ 738480 w 839506"/>
                <a:gd name="connsiteY29" fmla="*/ 100237 h 167995"/>
                <a:gd name="connsiteX30" fmla="*/ 773005 w 839506"/>
                <a:gd name="connsiteY30" fmla="*/ 100237 h 167995"/>
                <a:gd name="connsiteX31" fmla="*/ 773005 w 839506"/>
                <a:gd name="connsiteY31" fmla="*/ 67478 h 167995"/>
                <a:gd name="connsiteX32" fmla="*/ 687955 w 839506"/>
                <a:gd name="connsiteY32" fmla="*/ 67478 h 167995"/>
                <a:gd name="connsiteX33" fmla="*/ 687955 w 839506"/>
                <a:gd name="connsiteY33" fmla="*/ 100237 h 167995"/>
                <a:gd name="connsiteX34" fmla="*/ 722761 w 839506"/>
                <a:gd name="connsiteY34" fmla="*/ 100237 h 167995"/>
                <a:gd name="connsiteX35" fmla="*/ 722761 w 839506"/>
                <a:gd name="connsiteY35" fmla="*/ 67478 h 167995"/>
                <a:gd name="connsiteX36" fmla="*/ 637711 w 839506"/>
                <a:gd name="connsiteY36" fmla="*/ 67478 h 167995"/>
                <a:gd name="connsiteX37" fmla="*/ 637711 w 839506"/>
                <a:gd name="connsiteY37" fmla="*/ 100237 h 167995"/>
                <a:gd name="connsiteX38" fmla="*/ 672236 w 839506"/>
                <a:gd name="connsiteY38" fmla="*/ 100237 h 167995"/>
                <a:gd name="connsiteX39" fmla="*/ 672236 w 839506"/>
                <a:gd name="connsiteY39" fmla="*/ 67478 h 167995"/>
                <a:gd name="connsiteX40" fmla="*/ 587187 w 839506"/>
                <a:gd name="connsiteY40" fmla="*/ 67478 h 167995"/>
                <a:gd name="connsiteX41" fmla="*/ 587187 w 839506"/>
                <a:gd name="connsiteY41" fmla="*/ 100237 h 167995"/>
                <a:gd name="connsiteX42" fmla="*/ 621992 w 839506"/>
                <a:gd name="connsiteY42" fmla="*/ 100237 h 167995"/>
                <a:gd name="connsiteX43" fmla="*/ 621992 w 839506"/>
                <a:gd name="connsiteY43" fmla="*/ 67478 h 167995"/>
                <a:gd name="connsiteX44" fmla="*/ 536943 w 839506"/>
                <a:gd name="connsiteY44" fmla="*/ 67478 h 167995"/>
                <a:gd name="connsiteX45" fmla="*/ 536943 w 839506"/>
                <a:gd name="connsiteY45" fmla="*/ 100237 h 167995"/>
                <a:gd name="connsiteX46" fmla="*/ 571468 w 839506"/>
                <a:gd name="connsiteY46" fmla="*/ 100237 h 167995"/>
                <a:gd name="connsiteX47" fmla="*/ 571468 w 839506"/>
                <a:gd name="connsiteY47" fmla="*/ 67478 h 167995"/>
                <a:gd name="connsiteX48" fmla="*/ 436174 w 839506"/>
                <a:gd name="connsiteY48" fmla="*/ 67478 h 167995"/>
                <a:gd name="connsiteX49" fmla="*/ 436174 w 839506"/>
                <a:gd name="connsiteY49" fmla="*/ 100237 h 167995"/>
                <a:gd name="connsiteX50" fmla="*/ 470699 w 839506"/>
                <a:gd name="connsiteY50" fmla="*/ 100237 h 167995"/>
                <a:gd name="connsiteX51" fmla="*/ 470699 w 839506"/>
                <a:gd name="connsiteY51" fmla="*/ 67478 h 167995"/>
                <a:gd name="connsiteX52" fmla="*/ 67906 w 839506"/>
                <a:gd name="connsiteY52" fmla="*/ 67478 h 167995"/>
                <a:gd name="connsiteX53" fmla="*/ 67906 w 839506"/>
                <a:gd name="connsiteY53" fmla="*/ 100237 h 167995"/>
                <a:gd name="connsiteX54" fmla="*/ 234918 w 839506"/>
                <a:gd name="connsiteY54" fmla="*/ 100237 h 167995"/>
                <a:gd name="connsiteX55" fmla="*/ 234918 w 839506"/>
                <a:gd name="connsiteY55" fmla="*/ 67478 h 167995"/>
                <a:gd name="connsiteX56" fmla="*/ 806345 w 839506"/>
                <a:gd name="connsiteY56" fmla="*/ 0 h 167995"/>
                <a:gd name="connsiteX57" fmla="*/ 823769 w 839506"/>
                <a:gd name="connsiteY57" fmla="*/ 0 h 167995"/>
                <a:gd name="connsiteX58" fmla="*/ 839506 w 839506"/>
                <a:gd name="connsiteY58" fmla="*/ 17360 h 167995"/>
                <a:gd name="connsiteX59" fmla="*/ 839506 w 839506"/>
                <a:gd name="connsiteY59" fmla="*/ 150636 h 167995"/>
                <a:gd name="connsiteX60" fmla="*/ 823769 w 839506"/>
                <a:gd name="connsiteY60" fmla="*/ 167995 h 167995"/>
                <a:gd name="connsiteX61" fmla="*/ 806345 w 839506"/>
                <a:gd name="connsiteY61" fmla="*/ 167995 h 167995"/>
                <a:gd name="connsiteX62" fmla="*/ 806345 w 839506"/>
                <a:gd name="connsiteY62" fmla="*/ 0 h 167995"/>
                <a:gd name="connsiteX63" fmla="*/ 50784 w 839506"/>
                <a:gd name="connsiteY63" fmla="*/ 0 h 167995"/>
                <a:gd name="connsiteX64" fmla="*/ 788723 w 839506"/>
                <a:gd name="connsiteY64" fmla="*/ 0 h 167995"/>
                <a:gd name="connsiteX65" fmla="*/ 788723 w 839506"/>
                <a:gd name="connsiteY65" fmla="*/ 167995 h 167995"/>
                <a:gd name="connsiteX66" fmla="*/ 50784 w 839506"/>
                <a:gd name="connsiteY66" fmla="*/ 167995 h 167995"/>
                <a:gd name="connsiteX67" fmla="*/ 17424 w 839506"/>
                <a:gd name="connsiteY67" fmla="*/ 0 h 167995"/>
                <a:gd name="connsiteX68" fmla="*/ 33162 w 839506"/>
                <a:gd name="connsiteY68" fmla="*/ 0 h 167995"/>
                <a:gd name="connsiteX69" fmla="*/ 33162 w 839506"/>
                <a:gd name="connsiteY69" fmla="*/ 167995 h 167995"/>
                <a:gd name="connsiteX70" fmla="*/ 17424 w 839506"/>
                <a:gd name="connsiteY70" fmla="*/ 167995 h 167995"/>
                <a:gd name="connsiteX71" fmla="*/ 0 w 839506"/>
                <a:gd name="connsiteY71" fmla="*/ 150636 h 167995"/>
                <a:gd name="connsiteX72" fmla="*/ 0 w 839506"/>
                <a:gd name="connsiteY72" fmla="*/ 17360 h 167995"/>
                <a:gd name="connsiteX73" fmla="*/ 17424 w 839506"/>
                <a:gd name="connsiteY73" fmla="*/ 0 h 167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839506" h="167995">
                  <a:moveTo>
                    <a:pt x="738480" y="117597"/>
                  </a:moveTo>
                  <a:lnTo>
                    <a:pt x="738480" y="150636"/>
                  </a:lnTo>
                  <a:lnTo>
                    <a:pt x="773005" y="150636"/>
                  </a:lnTo>
                  <a:lnTo>
                    <a:pt x="773005" y="117597"/>
                  </a:lnTo>
                  <a:close/>
                  <a:moveTo>
                    <a:pt x="687955" y="117597"/>
                  </a:moveTo>
                  <a:lnTo>
                    <a:pt x="687955" y="150636"/>
                  </a:lnTo>
                  <a:lnTo>
                    <a:pt x="722761" y="150636"/>
                  </a:lnTo>
                  <a:lnTo>
                    <a:pt x="722761" y="117597"/>
                  </a:lnTo>
                  <a:close/>
                  <a:moveTo>
                    <a:pt x="637711" y="117597"/>
                  </a:moveTo>
                  <a:lnTo>
                    <a:pt x="637711" y="150636"/>
                  </a:lnTo>
                  <a:lnTo>
                    <a:pt x="672236" y="150636"/>
                  </a:lnTo>
                  <a:lnTo>
                    <a:pt x="672236" y="117597"/>
                  </a:lnTo>
                  <a:close/>
                  <a:moveTo>
                    <a:pt x="587187" y="117597"/>
                  </a:moveTo>
                  <a:lnTo>
                    <a:pt x="587187" y="150636"/>
                  </a:lnTo>
                  <a:lnTo>
                    <a:pt x="621992" y="150636"/>
                  </a:lnTo>
                  <a:lnTo>
                    <a:pt x="621992" y="117597"/>
                  </a:lnTo>
                  <a:close/>
                  <a:moveTo>
                    <a:pt x="536943" y="117597"/>
                  </a:moveTo>
                  <a:lnTo>
                    <a:pt x="536943" y="150636"/>
                  </a:lnTo>
                  <a:lnTo>
                    <a:pt x="571468" y="150636"/>
                  </a:lnTo>
                  <a:lnTo>
                    <a:pt x="571468" y="117597"/>
                  </a:lnTo>
                  <a:close/>
                  <a:moveTo>
                    <a:pt x="436174" y="117597"/>
                  </a:moveTo>
                  <a:lnTo>
                    <a:pt x="436174" y="150636"/>
                  </a:lnTo>
                  <a:lnTo>
                    <a:pt x="470699" y="150636"/>
                  </a:lnTo>
                  <a:lnTo>
                    <a:pt x="470699" y="117597"/>
                  </a:lnTo>
                  <a:close/>
                  <a:moveTo>
                    <a:pt x="335686" y="117597"/>
                  </a:moveTo>
                  <a:lnTo>
                    <a:pt x="335686" y="150636"/>
                  </a:lnTo>
                  <a:lnTo>
                    <a:pt x="370212" y="150636"/>
                  </a:lnTo>
                  <a:lnTo>
                    <a:pt x="370212" y="117597"/>
                  </a:lnTo>
                  <a:close/>
                  <a:moveTo>
                    <a:pt x="738480" y="67478"/>
                  </a:moveTo>
                  <a:lnTo>
                    <a:pt x="738480" y="100237"/>
                  </a:lnTo>
                  <a:lnTo>
                    <a:pt x="773005" y="100237"/>
                  </a:lnTo>
                  <a:lnTo>
                    <a:pt x="773005" y="67478"/>
                  </a:lnTo>
                  <a:close/>
                  <a:moveTo>
                    <a:pt x="687955" y="67478"/>
                  </a:moveTo>
                  <a:lnTo>
                    <a:pt x="687955" y="100237"/>
                  </a:lnTo>
                  <a:lnTo>
                    <a:pt x="722761" y="100237"/>
                  </a:lnTo>
                  <a:lnTo>
                    <a:pt x="722761" y="67478"/>
                  </a:lnTo>
                  <a:close/>
                  <a:moveTo>
                    <a:pt x="637711" y="67478"/>
                  </a:moveTo>
                  <a:lnTo>
                    <a:pt x="637711" y="100237"/>
                  </a:lnTo>
                  <a:lnTo>
                    <a:pt x="672236" y="100237"/>
                  </a:lnTo>
                  <a:lnTo>
                    <a:pt x="672236" y="67478"/>
                  </a:lnTo>
                  <a:close/>
                  <a:moveTo>
                    <a:pt x="587187" y="67478"/>
                  </a:moveTo>
                  <a:lnTo>
                    <a:pt x="587187" y="100237"/>
                  </a:lnTo>
                  <a:lnTo>
                    <a:pt x="621992" y="100237"/>
                  </a:lnTo>
                  <a:lnTo>
                    <a:pt x="621992" y="67478"/>
                  </a:lnTo>
                  <a:close/>
                  <a:moveTo>
                    <a:pt x="536943" y="67478"/>
                  </a:moveTo>
                  <a:lnTo>
                    <a:pt x="536943" y="100237"/>
                  </a:lnTo>
                  <a:lnTo>
                    <a:pt x="571468" y="100237"/>
                  </a:lnTo>
                  <a:lnTo>
                    <a:pt x="571468" y="67478"/>
                  </a:lnTo>
                  <a:close/>
                  <a:moveTo>
                    <a:pt x="436174" y="67478"/>
                  </a:moveTo>
                  <a:lnTo>
                    <a:pt x="436174" y="100237"/>
                  </a:lnTo>
                  <a:lnTo>
                    <a:pt x="470699" y="100237"/>
                  </a:lnTo>
                  <a:lnTo>
                    <a:pt x="470699" y="67478"/>
                  </a:lnTo>
                  <a:close/>
                  <a:moveTo>
                    <a:pt x="67906" y="67478"/>
                  </a:moveTo>
                  <a:lnTo>
                    <a:pt x="67906" y="100237"/>
                  </a:lnTo>
                  <a:lnTo>
                    <a:pt x="234918" y="100237"/>
                  </a:lnTo>
                  <a:lnTo>
                    <a:pt x="234918" y="67478"/>
                  </a:lnTo>
                  <a:close/>
                  <a:moveTo>
                    <a:pt x="806345" y="0"/>
                  </a:moveTo>
                  <a:cubicBezTo>
                    <a:pt x="806345" y="0"/>
                    <a:pt x="806345" y="0"/>
                    <a:pt x="823769" y="0"/>
                  </a:cubicBezTo>
                  <a:cubicBezTo>
                    <a:pt x="833042" y="0"/>
                    <a:pt x="839506" y="7840"/>
                    <a:pt x="839506" y="17360"/>
                  </a:cubicBezTo>
                  <a:cubicBezTo>
                    <a:pt x="839506" y="17360"/>
                    <a:pt x="839506" y="17360"/>
                    <a:pt x="839506" y="150636"/>
                  </a:cubicBezTo>
                  <a:cubicBezTo>
                    <a:pt x="839506" y="160155"/>
                    <a:pt x="833042" y="167995"/>
                    <a:pt x="823769" y="167995"/>
                  </a:cubicBezTo>
                  <a:cubicBezTo>
                    <a:pt x="823769" y="167995"/>
                    <a:pt x="823769" y="167995"/>
                    <a:pt x="806345" y="167995"/>
                  </a:cubicBezTo>
                  <a:cubicBezTo>
                    <a:pt x="806345" y="167995"/>
                    <a:pt x="806345" y="167995"/>
                    <a:pt x="806345" y="0"/>
                  </a:cubicBezTo>
                  <a:close/>
                  <a:moveTo>
                    <a:pt x="50784" y="0"/>
                  </a:moveTo>
                  <a:lnTo>
                    <a:pt x="788723" y="0"/>
                  </a:lnTo>
                  <a:lnTo>
                    <a:pt x="788723" y="167995"/>
                  </a:lnTo>
                  <a:lnTo>
                    <a:pt x="50784" y="167995"/>
                  </a:lnTo>
                  <a:close/>
                  <a:moveTo>
                    <a:pt x="17424" y="0"/>
                  </a:moveTo>
                  <a:lnTo>
                    <a:pt x="33162" y="0"/>
                  </a:lnTo>
                  <a:cubicBezTo>
                    <a:pt x="33162" y="0"/>
                    <a:pt x="33162" y="0"/>
                    <a:pt x="33162" y="167995"/>
                  </a:cubicBezTo>
                  <a:cubicBezTo>
                    <a:pt x="33162" y="167995"/>
                    <a:pt x="33162" y="167995"/>
                    <a:pt x="17424" y="167995"/>
                  </a:cubicBezTo>
                  <a:cubicBezTo>
                    <a:pt x="7869" y="167995"/>
                    <a:pt x="0" y="160155"/>
                    <a:pt x="0" y="150636"/>
                  </a:cubicBezTo>
                  <a:cubicBezTo>
                    <a:pt x="0" y="150636"/>
                    <a:pt x="0" y="150636"/>
                    <a:pt x="0" y="17360"/>
                  </a:cubicBezTo>
                  <a:cubicBezTo>
                    <a:pt x="0" y="7840"/>
                    <a:pt x="7869" y="0"/>
                    <a:pt x="17424" y="0"/>
                  </a:cubicBezTo>
                  <a:close/>
                </a:path>
              </a:pathLst>
            </a:custGeom>
            <a:solidFill>
              <a:schemeClr val="bg1"/>
            </a:solidFill>
            <a:ln>
              <a:noFill/>
            </a:ln>
            <a:effectLst/>
          </p:spPr>
          <p:txBody>
            <a:bodyPr wrap="square" anchor="ctr">
              <a:noAutofit/>
            </a:bodyPr>
            <a:lstStyle/>
            <a:p>
              <a:endParaRPr lang="en-US" sz="1000" dirty="0">
                <a:solidFill>
                  <a:schemeClr val="bg1"/>
                </a:solidFill>
              </a:endParaRPr>
            </a:p>
          </p:txBody>
        </p:sp>
      </p:grpSp>
      <p:grpSp>
        <p:nvGrpSpPr>
          <p:cNvPr id="107" name="Group 106">
            <a:extLst>
              <a:ext uri="{FF2B5EF4-FFF2-40B4-BE49-F238E27FC236}">
                <a16:creationId xmlns:a16="http://schemas.microsoft.com/office/drawing/2014/main" id="{5D583FDF-29B9-A445-A9DC-593B160BDA89}"/>
              </a:ext>
            </a:extLst>
          </p:cNvPr>
          <p:cNvGrpSpPr/>
          <p:nvPr/>
        </p:nvGrpSpPr>
        <p:grpSpPr>
          <a:xfrm>
            <a:off x="4033660" y="3066871"/>
            <a:ext cx="723353" cy="415498"/>
            <a:chOff x="3978759" y="3077243"/>
            <a:chExt cx="723353" cy="415498"/>
          </a:xfrm>
        </p:grpSpPr>
        <p:sp>
          <p:nvSpPr>
            <p:cNvPr id="108" name="Rectangle 107">
              <a:extLst>
                <a:ext uri="{FF2B5EF4-FFF2-40B4-BE49-F238E27FC236}">
                  <a16:creationId xmlns:a16="http://schemas.microsoft.com/office/drawing/2014/main" id="{65C78848-39D1-3441-A78D-D0FA7E34A697}"/>
                </a:ext>
              </a:extLst>
            </p:cNvPr>
            <p:cNvSpPr/>
            <p:nvPr/>
          </p:nvSpPr>
          <p:spPr>
            <a:xfrm>
              <a:off x="3978759" y="3077243"/>
              <a:ext cx="723353" cy="415498"/>
            </a:xfrm>
            <a:prstGeom prst="rect">
              <a:avLst/>
            </a:prstGeom>
          </p:spPr>
          <p:txBody>
            <a:bodyPr wrap="square" anchor="ctr">
              <a:spAutoFit/>
            </a:bodyPr>
            <a:lstStyle/>
            <a:p>
              <a:pPr marL="0" marR="0" lvl="0" indent="0" algn="ctr" defTabSz="457075" rtl="0" eaLnBrk="1" fontAlgn="auto" latinLnBrk="0" hangingPunct="1">
                <a:lnSpc>
                  <a:spcPct val="100000"/>
                </a:lnSpc>
                <a:spcBef>
                  <a:spcPts val="0"/>
                </a:spcBef>
                <a:spcAft>
                  <a:spcPts val="0"/>
                </a:spcAft>
                <a:buClrTx/>
                <a:buSzTx/>
                <a:buFontTx/>
                <a:buNone/>
                <a:tabLst/>
                <a:defRPr/>
              </a:pPr>
              <a:r>
                <a:rPr lang="en-US" sz="700" dirty="0">
                  <a:solidFill>
                    <a:srgbClr val="FFFFFF"/>
                  </a:solidFill>
                  <a:latin typeface="Arial" panose="020B0604020202020204" pitchFamily="34" charset="0"/>
                  <a:cs typeface="Arial" panose="020B0604020202020204" pitchFamily="34" charset="0"/>
                </a:rPr>
                <a:t>Separate</a:t>
              </a:r>
              <a:r>
                <a:rPr kumimoji="0" lang="en-US" sz="7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Policy and Appliance</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109" name="Straight Connector 108">
              <a:extLst>
                <a:ext uri="{FF2B5EF4-FFF2-40B4-BE49-F238E27FC236}">
                  <a16:creationId xmlns:a16="http://schemas.microsoft.com/office/drawing/2014/main" id="{074706C5-B2E3-B343-BF1F-858762A08F8A}"/>
                </a:ext>
              </a:extLst>
            </p:cNvPr>
            <p:cNvCxnSpPr>
              <a:cxnSpLocks/>
            </p:cNvCxnSpPr>
            <p:nvPr/>
          </p:nvCxnSpPr>
          <p:spPr>
            <a:xfrm flipV="1">
              <a:off x="4082386" y="3081339"/>
              <a:ext cx="554705" cy="8004"/>
            </a:xfrm>
            <a:prstGeom prst="line">
              <a:avLst/>
            </a:prstGeom>
            <a:ln w="127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7C7106FE-3844-5F4E-ABEF-DF8ED05D9CE4}"/>
              </a:ext>
            </a:extLst>
          </p:cNvPr>
          <p:cNvGrpSpPr/>
          <p:nvPr/>
        </p:nvGrpSpPr>
        <p:grpSpPr>
          <a:xfrm>
            <a:off x="3998061" y="4440086"/>
            <a:ext cx="723353" cy="228477"/>
            <a:chOff x="3998061" y="4442375"/>
            <a:chExt cx="723353" cy="228477"/>
          </a:xfrm>
        </p:grpSpPr>
        <p:cxnSp>
          <p:nvCxnSpPr>
            <p:cNvPr id="111" name="Straight Connector 110">
              <a:extLst>
                <a:ext uri="{FF2B5EF4-FFF2-40B4-BE49-F238E27FC236}">
                  <a16:creationId xmlns:a16="http://schemas.microsoft.com/office/drawing/2014/main" id="{D9546E08-ECD8-F644-B57B-E77ABBA35E3F}"/>
                </a:ext>
              </a:extLst>
            </p:cNvPr>
            <p:cNvCxnSpPr>
              <a:cxnSpLocks/>
            </p:cNvCxnSpPr>
            <p:nvPr/>
          </p:nvCxnSpPr>
          <p:spPr>
            <a:xfrm flipV="1">
              <a:off x="4092772" y="4442375"/>
              <a:ext cx="554705" cy="8004"/>
            </a:xfrm>
            <a:prstGeom prst="line">
              <a:avLst/>
            </a:prstGeom>
            <a:ln w="127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07612C15-CCE8-D04E-91BF-83A6FEE634F5}"/>
                </a:ext>
              </a:extLst>
            </p:cNvPr>
            <p:cNvSpPr/>
            <p:nvPr/>
          </p:nvSpPr>
          <p:spPr>
            <a:xfrm>
              <a:off x="3998061" y="4470797"/>
              <a:ext cx="723353" cy="200055"/>
            </a:xfrm>
            <a:prstGeom prst="rect">
              <a:avLst/>
            </a:prstGeom>
          </p:spPr>
          <p:txBody>
            <a:bodyPr wrap="square" anchor="ctr">
              <a:spAutoFit/>
            </a:bodyPr>
            <a:lstStyle/>
            <a:p>
              <a:pPr marL="0" marR="0" lvl="0" indent="0" algn="ctr" defTabSz="457075"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User moves</a:t>
              </a:r>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266760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1000"/>
                                  </p:stCondLst>
                                  <p:childTnLst>
                                    <p:set>
                                      <p:cBhvr>
                                        <p:cTn id="11" dur="1" fill="hold">
                                          <p:stCondLst>
                                            <p:cond delay="0"/>
                                          </p:stCondLst>
                                        </p:cTn>
                                        <p:tgtEl>
                                          <p:spTgt spid="50"/>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nodeType="afterEffect">
                                  <p:stCondLst>
                                    <p:cond delay="1500"/>
                                  </p:stCondLst>
                                  <p:childTnLst>
                                    <p:set>
                                      <p:cBhvr>
                                        <p:cTn id="14" dur="1" fill="hold">
                                          <p:stCondLst>
                                            <p:cond delay="0"/>
                                          </p:stCondLst>
                                        </p:cTn>
                                        <p:tgtEl>
                                          <p:spTgt spid="110"/>
                                        </p:tgtEl>
                                        <p:attrNameLst>
                                          <p:attrName>style.visibility</p:attrName>
                                        </p:attrNameLst>
                                      </p:cBhvr>
                                      <p:to>
                                        <p:strVal val="visible"/>
                                      </p:to>
                                    </p:set>
                                  </p:childTnLst>
                                </p:cTn>
                              </p:par>
                            </p:childTnLst>
                          </p:cTn>
                        </p:par>
                        <p:par>
                          <p:cTn id="15" fill="hold">
                            <p:stCondLst>
                              <p:cond delay="2500"/>
                            </p:stCondLst>
                            <p:childTnLst>
                              <p:par>
                                <p:cTn id="16" presetID="1" presetClass="entr" presetSubtype="0" fill="hold" nodeType="afterEffect">
                                  <p:stCondLst>
                                    <p:cond delay="1500"/>
                                  </p:stCondLst>
                                  <p:childTnLst>
                                    <p:set>
                                      <p:cBhvr>
                                        <p:cTn id="17" dur="1" fill="hold">
                                          <p:stCondLst>
                                            <p:cond delay="0"/>
                                          </p:stCondLst>
                                        </p:cTn>
                                        <p:tgtEl>
                                          <p:spTgt spid="107"/>
                                        </p:tgtEl>
                                        <p:attrNameLst>
                                          <p:attrName>style.visibility</p:attrName>
                                        </p:attrNameLst>
                                      </p:cBhvr>
                                      <p:to>
                                        <p:strVal val="visible"/>
                                      </p:to>
                                    </p:set>
                                  </p:childTnLst>
                                </p:cTn>
                              </p:par>
                            </p:childTnLst>
                          </p:cTn>
                        </p:par>
                        <p:par>
                          <p:cTn id="18" fill="hold">
                            <p:stCondLst>
                              <p:cond delay="4000"/>
                            </p:stCondLst>
                            <p:childTnLst>
                              <p:par>
                                <p:cTn id="19" presetID="1" presetClass="entr" presetSubtype="0" fill="hold" grpId="0" nodeType="afterEffect">
                                  <p:stCondLst>
                                    <p:cond delay="100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nodeType="clickEffect">
                                  <p:stCondLst>
                                    <p:cond delay="0"/>
                                  </p:stCondLst>
                                  <p:childTnLst>
                                    <p:animEffect transition="out" filter="dissolve">
                                      <p:cBhvr>
                                        <p:cTn id="24" dur="500"/>
                                        <p:tgtEl>
                                          <p:spTgt spid="50"/>
                                        </p:tgtEl>
                                      </p:cBhvr>
                                    </p:animEffect>
                                    <p:set>
                                      <p:cBhvr>
                                        <p:cTn id="25" dur="1" fill="hold">
                                          <p:stCondLst>
                                            <p:cond delay="499"/>
                                          </p:stCondLst>
                                        </p:cTn>
                                        <p:tgtEl>
                                          <p:spTgt spid="50"/>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10"/>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0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1500"/>
                                  </p:stCondLst>
                                  <p:childTnLst>
                                    <p:set>
                                      <p:cBhvr>
                                        <p:cTn id="36" dur="1" fill="hold">
                                          <p:stCondLst>
                                            <p:cond delay="0"/>
                                          </p:stCondLst>
                                        </p:cTn>
                                        <p:tgtEl>
                                          <p:spTgt spid="52"/>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nodeType="afterEffect">
                                  <p:stCondLst>
                                    <p:cond delay="1500"/>
                                  </p:stCondLst>
                                  <p:childTnLst>
                                    <p:set>
                                      <p:cBhvr>
                                        <p:cTn id="39" dur="1" fill="hold">
                                          <p:stCondLst>
                                            <p:cond delay="0"/>
                                          </p:stCondLst>
                                        </p:cTn>
                                        <p:tgtEl>
                                          <p:spTgt spid="53"/>
                                        </p:tgtEl>
                                        <p:attrNameLst>
                                          <p:attrName>style.visibility</p:attrName>
                                        </p:attrNameLst>
                                      </p:cBhvr>
                                      <p:to>
                                        <p:strVal val="visible"/>
                                      </p:to>
                                    </p:set>
                                  </p:childTnLst>
                                </p:cTn>
                              </p:par>
                            </p:childTnLst>
                          </p:cTn>
                        </p:par>
                        <p:par>
                          <p:cTn id="40" fill="hold">
                            <p:stCondLst>
                              <p:cond delay="3000"/>
                            </p:stCondLst>
                            <p:childTnLst>
                              <p:par>
                                <p:cTn id="41" presetID="1" presetClass="entr" presetSubtype="0" fill="hold" grpId="0" nodeType="afterEffect">
                                  <p:stCondLst>
                                    <p:cond delay="100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nodeType="withEffect">
                                  <p:stCondLst>
                                    <p:cond delay="1000"/>
                                  </p:stCondLst>
                                  <p:childTnLst>
                                    <p:set>
                                      <p:cBhvr>
                                        <p:cTn id="44" dur="1" fill="hold">
                                          <p:stCondLst>
                                            <p:cond delay="0"/>
                                          </p:stCondLst>
                                        </p:cTn>
                                        <p:tgtEl>
                                          <p:spTgt spid="68"/>
                                        </p:tgtEl>
                                        <p:attrNameLst>
                                          <p:attrName>style.visibility</p:attrName>
                                        </p:attrNameLst>
                                      </p:cBhvr>
                                      <p:to>
                                        <p:strVal val="visible"/>
                                      </p:to>
                                    </p:set>
                                  </p:childTnLst>
                                </p:cTn>
                              </p:par>
                            </p:childTnLst>
                          </p:cTn>
                        </p:par>
                        <p:par>
                          <p:cTn id="45" fill="hold">
                            <p:stCondLst>
                              <p:cond delay="4000"/>
                            </p:stCondLst>
                            <p:childTnLst>
                              <p:par>
                                <p:cTn id="46" presetID="1" presetClass="entr" presetSubtype="0" fill="hold" grpId="0" nodeType="afterEffect">
                                  <p:stCondLst>
                                    <p:cond delay="0"/>
                                  </p:stCondLst>
                                  <p:childTnLst>
                                    <p:set>
                                      <p:cBhvr>
                                        <p:cTn id="47"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67" grpId="0"/>
      <p:bldP spid="6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a:extLst>
              <a:ext uri="{FF2B5EF4-FFF2-40B4-BE49-F238E27FC236}">
                <a16:creationId xmlns:a16="http://schemas.microsoft.com/office/drawing/2014/main" id="{2BF331D2-38CC-3A43-90D1-FD10D0F9BACD}"/>
              </a:ext>
            </a:extLst>
          </p:cNvPr>
          <p:cNvSpPr>
            <a:spLocks noGrp="1"/>
          </p:cNvSpPr>
          <p:nvPr>
            <p:ph type="title"/>
          </p:nvPr>
        </p:nvSpPr>
        <p:spPr>
          <a:xfrm>
            <a:off x="219456" y="0"/>
            <a:ext cx="8705088" cy="471169"/>
          </a:xfrm>
        </p:spPr>
        <p:txBody>
          <a:bodyPr/>
          <a:lstStyle/>
          <a:p>
            <a:r>
              <a:rPr lang="en-US" dirty="0"/>
              <a:t>Zscaler Cloud Firewall for Office 365 and Internet Content + SaaS</a:t>
            </a:r>
          </a:p>
        </p:txBody>
      </p:sp>
      <p:sp>
        <p:nvSpPr>
          <p:cNvPr id="120" name="TextBox 119">
            <a:extLst>
              <a:ext uri="{FF2B5EF4-FFF2-40B4-BE49-F238E27FC236}">
                <a16:creationId xmlns:a16="http://schemas.microsoft.com/office/drawing/2014/main" id="{22B7F823-9ADE-954E-9448-ACB5FC806FFF}"/>
              </a:ext>
            </a:extLst>
          </p:cNvPr>
          <p:cNvSpPr txBox="1"/>
          <p:nvPr/>
        </p:nvSpPr>
        <p:spPr>
          <a:xfrm>
            <a:off x="4021060" y="1312387"/>
            <a:ext cx="934881" cy="214193"/>
          </a:xfrm>
          <a:prstGeom prst="rect">
            <a:avLst/>
          </a:prstGeom>
          <a:noFill/>
        </p:spPr>
        <p:txBody>
          <a:bodyPr wrap="square" rtlCol="0" anchor="ctr">
            <a:noAutofit/>
          </a:bodyPr>
          <a:lstStyle/>
          <a:p>
            <a:pPr marL="0" marR="0" lvl="0" indent="0" algn="ctr" defTabSz="457189" rtl="0" eaLnBrk="1" fontAlgn="auto" latinLnBrk="0" hangingPunct="1">
              <a:lnSpc>
                <a:spcPct val="100000"/>
              </a:lnSpc>
              <a:spcBef>
                <a:spcPts val="1000"/>
              </a:spcBef>
              <a:spcAft>
                <a:spcPts val="0"/>
              </a:spcAft>
              <a:buClrTx/>
              <a:buSzTx/>
              <a:buFontTx/>
              <a:buNone/>
              <a:tabLst/>
              <a:defRPr/>
            </a:pPr>
            <a:r>
              <a:rPr kumimoji="0" lang="en-US" sz="1400" b="1" i="0" u="none" strike="noStrike" kern="0" cap="none" spc="0" normalizeH="0" baseline="0" noProof="0" dirty="0">
                <a:ln>
                  <a:noFill/>
                </a:ln>
                <a:solidFill>
                  <a:schemeClr val="accent1">
                    <a:lumMod val="60000"/>
                    <a:lumOff val="40000"/>
                  </a:schemeClr>
                </a:solidFill>
                <a:effectLst/>
                <a:uLnTx/>
                <a:uFillTx/>
                <a:ea typeface="ＭＳ Ｐゴシック" charset="-128"/>
                <a:cs typeface="Calibri Light" panose="020F0302020204030204" pitchFamily="34" charset="0"/>
              </a:rPr>
              <a:t>Zscaler</a:t>
            </a:r>
            <a:endParaRPr kumimoji="0" lang="en-US" sz="1400" b="1" i="0" u="none" strike="noStrike" kern="0" cap="none" spc="0" normalizeH="0" baseline="0" noProof="0" dirty="0">
              <a:ln>
                <a:noFill/>
              </a:ln>
              <a:solidFill>
                <a:schemeClr val="accent1">
                  <a:lumMod val="60000"/>
                  <a:lumOff val="40000"/>
                </a:schemeClr>
              </a:solidFill>
              <a:effectLst/>
              <a:uLnTx/>
              <a:uFillTx/>
              <a:ea typeface="ＭＳ Ｐゴシック" charset="-128"/>
              <a:cs typeface="Calibri" panose="020F0502020204030204" pitchFamily="34" charset="0"/>
            </a:endParaRPr>
          </a:p>
        </p:txBody>
      </p:sp>
      <p:sp>
        <p:nvSpPr>
          <p:cNvPr id="121" name="Rectangle 120">
            <a:extLst>
              <a:ext uri="{FF2B5EF4-FFF2-40B4-BE49-F238E27FC236}">
                <a16:creationId xmlns:a16="http://schemas.microsoft.com/office/drawing/2014/main" id="{1D583778-BBA1-A54E-A5E7-CDD0C68EF917}"/>
              </a:ext>
            </a:extLst>
          </p:cNvPr>
          <p:cNvSpPr/>
          <p:nvPr/>
        </p:nvSpPr>
        <p:spPr>
          <a:xfrm>
            <a:off x="387840" y="2227949"/>
            <a:ext cx="2758833" cy="2308324"/>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E43F01"/>
                </a:solidFill>
                <a:effectLst/>
                <a:uLnTx/>
                <a:uFillTx/>
                <a:ea typeface="ＭＳ Ｐゴシック" charset="-128"/>
                <a:cs typeface="Calibri"/>
              </a:rPr>
              <a:t>Microsoft Office 365: </a:t>
            </a:r>
            <a:r>
              <a:rPr lang="en-US" altLang="en-US" sz="1200" dirty="0">
                <a:solidFill>
                  <a:schemeClr val="bg1"/>
                </a:solidFill>
                <a:ea typeface="ＭＳ Ｐゴシック" charset="-128"/>
                <a:cs typeface="Calibri"/>
              </a:rPr>
              <a:t>meets Office 365 Networking Partner Program</a:t>
            </a:r>
            <a:endParaRPr kumimoji="0" lang="en-US" altLang="en-US" sz="1200" b="0" i="0" u="none" strike="noStrike" kern="1200" cap="none" spc="0" normalizeH="0" baseline="0" noProof="0" dirty="0">
              <a:ln>
                <a:noFill/>
              </a:ln>
              <a:solidFill>
                <a:schemeClr val="bg1"/>
              </a:solidFill>
              <a:effectLst/>
              <a:uLnTx/>
              <a:uFillTx/>
              <a:ea typeface="ＭＳ Ｐゴシック" charset="-128"/>
              <a:cs typeface="Calibri"/>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chemeClr val="bg1"/>
              </a:solidFill>
              <a:effectLst/>
              <a:uLnTx/>
              <a:uFillTx/>
              <a:ea typeface="ＭＳ Ｐゴシック" charset="-128"/>
              <a:cs typeface="Calibri"/>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E43F01"/>
                </a:solidFill>
                <a:effectLst/>
                <a:uLnTx/>
                <a:uFillTx/>
                <a:ea typeface="ＭＳ Ｐゴシック" charset="-128"/>
                <a:cs typeface="Calibri"/>
              </a:rPr>
              <a:t>Easily deployed. </a:t>
            </a:r>
            <a:br>
              <a:rPr kumimoji="0" lang="en-US" sz="1200" b="1" i="0" u="none" strike="noStrike" kern="1200" cap="none" spc="0" normalizeH="0" baseline="0" noProof="0" dirty="0">
                <a:ln>
                  <a:noFill/>
                </a:ln>
                <a:solidFill>
                  <a:srgbClr val="E43F01"/>
                </a:solidFill>
                <a:effectLst/>
                <a:uLnTx/>
                <a:uFillTx/>
                <a:ea typeface="ＭＳ Ｐゴシック" charset="-128"/>
                <a:cs typeface="Calibri"/>
              </a:rPr>
            </a:br>
            <a:r>
              <a:rPr kumimoji="0" lang="en-US" sz="1200" b="0" i="0" u="none" strike="noStrike" kern="1200" cap="none" spc="0" normalizeH="0" baseline="0" noProof="0" dirty="0">
                <a:ln>
                  <a:noFill/>
                </a:ln>
                <a:solidFill>
                  <a:schemeClr val="bg1"/>
                </a:solidFill>
                <a:effectLst/>
                <a:uLnTx/>
                <a:uFillTx/>
                <a:ea typeface="ＭＳ Ｐゴシック" charset="-128"/>
                <a:cs typeface="Calibri"/>
              </a:rPr>
              <a:t>No hardware needed!</a:t>
            </a: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chemeClr val="bg1"/>
              </a:solidFill>
              <a:effectLst/>
              <a:uLnTx/>
              <a:uFillTx/>
              <a:ea typeface="ＭＳ Ｐゴシック" charset="-128"/>
              <a:cs typeface="Calibri"/>
            </a:endParaRPr>
          </a:p>
          <a:p>
            <a:pPr lvl="0">
              <a:defRPr/>
            </a:pPr>
            <a:r>
              <a:rPr kumimoji="0" lang="en-US" sz="1200" b="1" i="0" u="none" strike="noStrike" kern="1200" cap="none" spc="0" normalizeH="0" baseline="0" noProof="0" dirty="0">
                <a:ln>
                  <a:noFill/>
                </a:ln>
                <a:solidFill>
                  <a:srgbClr val="E43F01"/>
                </a:solidFill>
                <a:effectLst/>
                <a:uLnTx/>
                <a:uFillTx/>
                <a:ea typeface="ＭＳ Ｐゴシック" charset="-128"/>
                <a:cs typeface="Calibri"/>
              </a:rPr>
              <a:t>One Click configuration </a:t>
            </a:r>
            <a:r>
              <a:rPr lang="en-US" sz="1200" dirty="0">
                <a:solidFill>
                  <a:schemeClr val="bg1"/>
                </a:solidFill>
                <a:cs typeface="Calibri"/>
              </a:rPr>
              <a:t>automates O365 IP address changes and exempts from SSL inspection</a:t>
            </a:r>
          </a:p>
          <a:p>
            <a:pPr lvl="0">
              <a:defRPr/>
            </a:pPr>
            <a:endParaRPr kumimoji="0" lang="en-US" sz="1200" b="0" i="0" u="none" strike="noStrike" kern="1200" cap="none" spc="0" normalizeH="0" baseline="0" noProof="0" dirty="0">
              <a:ln>
                <a:noFill/>
              </a:ln>
              <a:solidFill>
                <a:srgbClr val="3B3E42"/>
              </a:solidFill>
              <a:effectLst/>
              <a:uLnTx/>
              <a:uFillTx/>
              <a:ea typeface="ＭＳ Ｐゴシック" charset="-128"/>
              <a:cs typeface="Calibri"/>
            </a:endParaRPr>
          </a:p>
          <a:p>
            <a:pPr>
              <a:defRPr/>
            </a:pPr>
            <a:r>
              <a:rPr lang="en-US" sz="1200" b="1" dirty="0">
                <a:solidFill>
                  <a:srgbClr val="E43F01"/>
                </a:solidFill>
                <a:cs typeface="Calibri"/>
              </a:rPr>
              <a:t>Optimize connectivity </a:t>
            </a:r>
            <a:r>
              <a:rPr lang="en-US" sz="1200" dirty="0">
                <a:solidFill>
                  <a:schemeClr val="bg1"/>
                </a:solidFill>
                <a:cs typeface="Calibri"/>
              </a:rPr>
              <a:t>with Zscaler Cloud Firewall and Bandwidth Control</a:t>
            </a:r>
            <a:endParaRPr kumimoji="0" lang="en-US" sz="1200" b="0" i="0" u="none" strike="noStrike" kern="1200" cap="none" spc="0" normalizeH="0" baseline="0" noProof="0" dirty="0">
              <a:ln>
                <a:noFill/>
              </a:ln>
              <a:solidFill>
                <a:schemeClr val="bg1"/>
              </a:solidFill>
              <a:effectLst/>
              <a:uLnTx/>
              <a:uFillTx/>
            </a:endParaRPr>
          </a:p>
        </p:txBody>
      </p:sp>
      <p:sp>
        <p:nvSpPr>
          <p:cNvPr id="122" name="Rectangle 121">
            <a:extLst>
              <a:ext uri="{FF2B5EF4-FFF2-40B4-BE49-F238E27FC236}">
                <a16:creationId xmlns:a16="http://schemas.microsoft.com/office/drawing/2014/main" id="{C018A20A-A3CD-224E-AAE8-C52EE2044C5B}"/>
              </a:ext>
            </a:extLst>
          </p:cNvPr>
          <p:cNvSpPr/>
          <p:nvPr/>
        </p:nvSpPr>
        <p:spPr>
          <a:xfrm>
            <a:off x="6052130" y="1537062"/>
            <a:ext cx="3023076" cy="646331"/>
          </a:xfrm>
          <a:prstGeom prst="rect">
            <a:avLst/>
          </a:prstGeom>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ＭＳ Ｐゴシック" charset="-128"/>
                <a:cs typeface="Calibri"/>
              </a:rPr>
              <a:t>A full NGFW and more for the rest </a:t>
            </a:r>
            <a:endParaRPr lang="en-US" sz="1200" dirty="0">
              <a:solidFill>
                <a:schemeClr val="bg1"/>
              </a:solidFill>
              <a:ea typeface="ＭＳ Ｐゴシック" charset="-128"/>
              <a:cs typeface="Calibri"/>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ＭＳ Ｐゴシック" charset="-128"/>
                <a:cs typeface="Calibri"/>
              </a:rPr>
              <a:t>of your direct internet connections</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ea typeface="ＭＳ Ｐゴシック" charset="-128"/>
                <a:cs typeface="Calibri"/>
              </a:rPr>
              <a:t> (any other</a:t>
            </a:r>
            <a:r>
              <a:rPr kumimoji="0" lang="en-US" sz="1200" b="0" i="0" u="none" strike="noStrike" kern="1200" cap="none" spc="0" normalizeH="0" noProof="0" dirty="0">
                <a:ln>
                  <a:noFill/>
                </a:ln>
                <a:solidFill>
                  <a:schemeClr val="bg1"/>
                </a:solidFill>
                <a:effectLst/>
                <a:uLnTx/>
                <a:uFillTx/>
                <a:ea typeface="ＭＳ Ｐゴシック" charset="-128"/>
                <a:cs typeface="Calibri"/>
              </a:rPr>
              <a:t> SaaS and content destination)</a:t>
            </a:r>
            <a:endParaRPr kumimoji="0" lang="en-US" sz="1200" b="0" i="0" u="none" strike="noStrike" kern="1200" cap="none" spc="0" normalizeH="0" baseline="0" noProof="0" dirty="0">
              <a:ln>
                <a:noFill/>
              </a:ln>
              <a:solidFill>
                <a:schemeClr val="bg1"/>
              </a:solidFill>
              <a:effectLst/>
              <a:uLnTx/>
              <a:uFillTx/>
              <a:ea typeface="ＭＳ Ｐゴシック" charset="-128"/>
            </a:endParaRPr>
          </a:p>
        </p:txBody>
      </p:sp>
      <p:sp>
        <p:nvSpPr>
          <p:cNvPr id="123" name="Rectangle 122">
            <a:extLst>
              <a:ext uri="{FF2B5EF4-FFF2-40B4-BE49-F238E27FC236}">
                <a16:creationId xmlns:a16="http://schemas.microsoft.com/office/drawing/2014/main" id="{C37F5251-F1AB-A346-AD77-7AA1E10B8947}"/>
              </a:ext>
            </a:extLst>
          </p:cNvPr>
          <p:cNvSpPr/>
          <p:nvPr/>
        </p:nvSpPr>
        <p:spPr>
          <a:xfrm>
            <a:off x="6106578" y="1285436"/>
            <a:ext cx="2914181" cy="307777"/>
          </a:xfrm>
          <a:prstGeom prst="rect">
            <a:avLst/>
          </a:prstGeom>
        </p:spPr>
        <p:txBody>
          <a:bodyPr wrap="square">
            <a:spAutoFit/>
          </a:bodyPr>
          <a:lstStyle/>
          <a:p>
            <a:pPr marL="0" marR="0" lvl="0" indent="0" algn="ctr" defTabSz="457189" rtl="0" eaLnBrk="1" fontAlgn="auto" latinLnBrk="0" hangingPunct="1">
              <a:lnSpc>
                <a:spcPct val="100000"/>
              </a:lnSpc>
              <a:spcBef>
                <a:spcPts val="100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ea typeface="ＭＳ Ｐゴシック" charset="-128"/>
                <a:cs typeface="Calibri Light" panose="020F0302020204030204" pitchFamily="34" charset="0"/>
              </a:rPr>
              <a:t>For your </a:t>
            </a:r>
            <a:r>
              <a:rPr kumimoji="0" lang="en-US" sz="1400" b="1" i="0" u="none" strike="noStrike" kern="0" cap="none" spc="0" normalizeH="0" baseline="0" noProof="0" dirty="0">
                <a:ln>
                  <a:noFill/>
                </a:ln>
                <a:solidFill>
                  <a:schemeClr val="accent1">
                    <a:lumMod val="60000"/>
                    <a:lumOff val="40000"/>
                  </a:schemeClr>
                </a:solidFill>
                <a:effectLst/>
                <a:uLnTx/>
                <a:uFillTx/>
                <a:ea typeface="ＭＳ Ｐゴシック" charset="-128"/>
                <a:cs typeface="Calibri Light" panose="020F0302020204030204" pitchFamily="34" charset="0"/>
              </a:rPr>
              <a:t>Open Internet traffic</a:t>
            </a:r>
            <a:endParaRPr kumimoji="0" lang="en-US" sz="1400" b="1" i="0" u="none" strike="noStrike" kern="0" cap="none" spc="0" normalizeH="0" baseline="0" noProof="0" dirty="0">
              <a:ln>
                <a:noFill/>
              </a:ln>
              <a:solidFill>
                <a:schemeClr val="accent1">
                  <a:lumMod val="60000"/>
                  <a:lumOff val="40000"/>
                </a:schemeClr>
              </a:solidFill>
              <a:effectLst/>
              <a:uLnTx/>
              <a:uFillTx/>
              <a:ea typeface="ＭＳ Ｐゴシック" charset="-128"/>
              <a:cs typeface="Calibri" panose="020F0502020204030204" pitchFamily="34" charset="0"/>
            </a:endParaRPr>
          </a:p>
        </p:txBody>
      </p:sp>
      <p:cxnSp>
        <p:nvCxnSpPr>
          <p:cNvPr id="128" name="Straight Arrow Connector 127">
            <a:extLst>
              <a:ext uri="{FF2B5EF4-FFF2-40B4-BE49-F238E27FC236}">
                <a16:creationId xmlns:a16="http://schemas.microsoft.com/office/drawing/2014/main" id="{55645A11-D5BA-6746-A139-82E64F1AE6AB}"/>
              </a:ext>
            </a:extLst>
          </p:cNvPr>
          <p:cNvCxnSpPr>
            <a:cxnSpLocks/>
          </p:cNvCxnSpPr>
          <p:nvPr/>
        </p:nvCxnSpPr>
        <p:spPr>
          <a:xfrm flipH="1" flipV="1">
            <a:off x="2890296" y="1441489"/>
            <a:ext cx="1218297" cy="1"/>
          </a:xfrm>
          <a:prstGeom prst="straightConnector1">
            <a:avLst/>
          </a:prstGeom>
          <a:ln w="15875">
            <a:solidFill>
              <a:schemeClr val="bg1"/>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29" name="Rectangle 128">
            <a:extLst>
              <a:ext uri="{FF2B5EF4-FFF2-40B4-BE49-F238E27FC236}">
                <a16:creationId xmlns:a16="http://schemas.microsoft.com/office/drawing/2014/main" id="{78B62094-5FAD-5E4F-A1B4-D4707C91C58B}"/>
              </a:ext>
            </a:extLst>
          </p:cNvPr>
          <p:cNvSpPr/>
          <p:nvPr/>
        </p:nvSpPr>
        <p:spPr>
          <a:xfrm>
            <a:off x="249537" y="1277617"/>
            <a:ext cx="2635355" cy="307777"/>
          </a:xfrm>
          <a:prstGeom prst="rect">
            <a:avLst/>
          </a:prstGeom>
        </p:spPr>
        <p:txBody>
          <a:bodyPr wrap="square">
            <a:spAutoFit/>
          </a:bodyPr>
          <a:lstStyle/>
          <a:p>
            <a:pPr marL="0" marR="0" lvl="0" indent="0" algn="ctr" defTabSz="457189" rtl="0" eaLnBrk="1" fontAlgn="auto" latinLnBrk="0" hangingPunct="1">
              <a:lnSpc>
                <a:spcPct val="100000"/>
              </a:lnSpc>
              <a:spcBef>
                <a:spcPts val="100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ea typeface="ＭＳ Ｐゴシック" charset="-128"/>
                <a:cs typeface="Calibri Light" panose="020F0302020204030204" pitchFamily="34" charset="0"/>
              </a:rPr>
              <a:t>For your </a:t>
            </a:r>
            <a:r>
              <a:rPr kumimoji="0" lang="en-US" sz="1400" b="1" i="0" u="none" strike="noStrike" kern="0" cap="none" spc="0" normalizeH="0" baseline="0" noProof="0" dirty="0">
                <a:ln>
                  <a:noFill/>
                </a:ln>
                <a:solidFill>
                  <a:srgbClr val="E43F01"/>
                </a:solidFill>
                <a:effectLst/>
                <a:uLnTx/>
                <a:uFillTx/>
                <a:ea typeface="ＭＳ Ｐゴシック" charset="-128"/>
                <a:cs typeface="Calibri Light" panose="020F0302020204030204" pitchFamily="34" charset="0"/>
              </a:rPr>
              <a:t>Office 365 Traffic</a:t>
            </a:r>
            <a:endParaRPr kumimoji="0" lang="en-US" sz="1400" b="1" i="0" u="none" strike="noStrike" kern="0" cap="none" spc="0" normalizeH="0" baseline="0" noProof="0" dirty="0">
              <a:ln>
                <a:noFill/>
              </a:ln>
              <a:solidFill>
                <a:srgbClr val="E43F01"/>
              </a:solidFill>
              <a:effectLst/>
              <a:uLnTx/>
              <a:uFillTx/>
              <a:ea typeface="ＭＳ Ｐゴシック" charset="-128"/>
              <a:cs typeface="Calibri" panose="020F0502020204030204" pitchFamily="34" charset="0"/>
            </a:endParaRPr>
          </a:p>
        </p:txBody>
      </p:sp>
      <p:cxnSp>
        <p:nvCxnSpPr>
          <p:cNvPr id="130" name="Straight Arrow Connector 129">
            <a:extLst>
              <a:ext uri="{FF2B5EF4-FFF2-40B4-BE49-F238E27FC236}">
                <a16:creationId xmlns:a16="http://schemas.microsoft.com/office/drawing/2014/main" id="{AC2AD87A-127A-D147-AE28-FEB693B2DFC2}"/>
              </a:ext>
            </a:extLst>
          </p:cNvPr>
          <p:cNvCxnSpPr>
            <a:cxnSpLocks/>
          </p:cNvCxnSpPr>
          <p:nvPr/>
        </p:nvCxnSpPr>
        <p:spPr>
          <a:xfrm flipV="1">
            <a:off x="4883835" y="1439325"/>
            <a:ext cx="1005840" cy="0"/>
          </a:xfrm>
          <a:prstGeom prst="straightConnector1">
            <a:avLst/>
          </a:prstGeom>
          <a:ln w="15875">
            <a:solidFill>
              <a:schemeClr val="bg1"/>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31" name="Rectangle 130">
            <a:extLst>
              <a:ext uri="{FF2B5EF4-FFF2-40B4-BE49-F238E27FC236}">
                <a16:creationId xmlns:a16="http://schemas.microsoft.com/office/drawing/2014/main" id="{FF0A3FF2-C98C-124C-B71E-47583F22F587}"/>
              </a:ext>
            </a:extLst>
          </p:cNvPr>
          <p:cNvSpPr/>
          <p:nvPr/>
        </p:nvSpPr>
        <p:spPr>
          <a:xfrm>
            <a:off x="381867" y="1605358"/>
            <a:ext cx="2244463" cy="461665"/>
          </a:xfrm>
          <a:prstGeom prst="rect">
            <a:avLst/>
          </a:prstGeom>
        </p:spPr>
        <p:txBody>
          <a:bodyPr wrap="square">
            <a:spAutoFit/>
          </a:bodyPr>
          <a:lstStyle/>
          <a:p>
            <a:pPr lvl="0" defTabSz="457200" fontAlgn="base">
              <a:spcBef>
                <a:spcPct val="0"/>
              </a:spcBef>
              <a:spcAft>
                <a:spcPct val="0"/>
              </a:spcAft>
              <a:defRPr/>
            </a:pPr>
            <a:r>
              <a:rPr lang="en-US" sz="1200" dirty="0">
                <a:solidFill>
                  <a:schemeClr val="bg1"/>
                </a:solidFill>
                <a:ea typeface="ＭＳ Ｐゴシック" charset="-128"/>
                <a:cs typeface="Calibri"/>
              </a:rPr>
              <a:t>Microsoft Office 365’s Networking Partner Program</a:t>
            </a:r>
          </a:p>
        </p:txBody>
      </p:sp>
      <p:sp>
        <p:nvSpPr>
          <p:cNvPr id="150" name="Title 1">
            <a:extLst>
              <a:ext uri="{FF2B5EF4-FFF2-40B4-BE49-F238E27FC236}">
                <a16:creationId xmlns:a16="http://schemas.microsoft.com/office/drawing/2014/main" id="{9FAE66E8-B6DA-DD47-954E-83A5597CAB89}"/>
              </a:ext>
            </a:extLst>
          </p:cNvPr>
          <p:cNvSpPr txBox="1">
            <a:spLocks/>
          </p:cNvSpPr>
          <p:nvPr/>
        </p:nvSpPr>
        <p:spPr>
          <a:xfrm>
            <a:off x="912593" y="703597"/>
            <a:ext cx="7318815" cy="362372"/>
          </a:xfrm>
          <a:prstGeom prst="rect">
            <a:avLst/>
          </a:prstGeom>
          <a:solidFill>
            <a:schemeClr val="accent1">
              <a:lumMod val="20000"/>
              <a:lumOff val="80000"/>
            </a:schemeClr>
          </a:solidFill>
          <a:ln>
            <a:solidFill>
              <a:schemeClr val="accent1">
                <a:lumMod val="20000"/>
                <a:lumOff val="80000"/>
              </a:schemeClr>
            </a:solidFill>
          </a:ln>
        </p:spPr>
        <p:txBody>
          <a:bodyPr vert="horz" lIns="91440" tIns="137160" rIns="91440" bIns="91440" rtlCol="0" anchor="ctr" anchorCtr="0">
            <a:noAutofit/>
          </a:bodyPr>
          <a:lstStyle>
            <a:lvl1pPr algn="l" defTabSz="685800" rtl="0" eaLnBrk="1" latinLnBrk="0" hangingPunct="1">
              <a:lnSpc>
                <a:spcPct val="90000"/>
              </a:lnSpc>
              <a:spcBef>
                <a:spcPct val="0"/>
              </a:spcBef>
              <a:buNone/>
              <a:defRPr sz="2200" kern="1200">
                <a:solidFill>
                  <a:schemeClr val="accent1">
                    <a:lumMod val="40000"/>
                    <a:lumOff val="60000"/>
                  </a:schemeClr>
                </a:solidFill>
                <a:latin typeface="+mj-lt"/>
                <a:ea typeface="+mj-ea"/>
                <a:cs typeface="+mj-cs"/>
              </a:defRPr>
            </a:lvl1pPr>
          </a:lstStyle>
          <a:p>
            <a:pPr algn="ctr"/>
            <a:r>
              <a:rPr lang="en-US" sz="1400" b="1" dirty="0">
                <a:solidFill>
                  <a:schemeClr val="accent4"/>
                </a:solidFill>
              </a:rPr>
              <a:t>Leverage local internet breakout for all Internet + SaaS Apps </a:t>
            </a:r>
          </a:p>
        </p:txBody>
      </p:sp>
      <p:grpSp>
        <p:nvGrpSpPr>
          <p:cNvPr id="7" name="Group 6">
            <a:extLst>
              <a:ext uri="{FF2B5EF4-FFF2-40B4-BE49-F238E27FC236}">
                <a16:creationId xmlns:a16="http://schemas.microsoft.com/office/drawing/2014/main" id="{206EE40F-5774-7F42-9145-2247612FF1BD}"/>
              </a:ext>
            </a:extLst>
          </p:cNvPr>
          <p:cNvGrpSpPr/>
          <p:nvPr/>
        </p:nvGrpSpPr>
        <p:grpSpPr>
          <a:xfrm>
            <a:off x="6358728" y="2269494"/>
            <a:ext cx="2412934" cy="930738"/>
            <a:chOff x="6269716" y="2269494"/>
            <a:chExt cx="2412934" cy="930738"/>
          </a:xfrm>
        </p:grpSpPr>
        <p:sp>
          <p:nvSpPr>
            <p:cNvPr id="119" name="TextBox 118">
              <a:extLst>
                <a:ext uri="{FF2B5EF4-FFF2-40B4-BE49-F238E27FC236}">
                  <a16:creationId xmlns:a16="http://schemas.microsoft.com/office/drawing/2014/main" id="{80E8544B-DDCA-5848-A833-9DD9B9B67A94}"/>
                </a:ext>
              </a:extLst>
            </p:cNvPr>
            <p:cNvSpPr txBox="1"/>
            <p:nvPr/>
          </p:nvSpPr>
          <p:spPr>
            <a:xfrm>
              <a:off x="6269716" y="2571750"/>
              <a:ext cx="1170711" cy="296479"/>
            </a:xfrm>
            <a:prstGeom prst="rect">
              <a:avLst/>
            </a:prstGeom>
            <a:solidFill>
              <a:schemeClr val="accent4"/>
            </a:solidFill>
          </p:spPr>
          <p:txBody>
            <a:bodyPr wrap="square" lIns="0" tIns="0" rIns="0" bIns="0" rtlCol="0" anchor="ctr">
              <a:noAutofit/>
            </a:bodyPr>
            <a:lstStyle/>
            <a:p>
              <a:pPr marL="0" marR="0" lvl="0" indent="0" defTabSz="457200" rtl="0" eaLnBrk="0" fontAlgn="base" latinLnBrk="0" hangingPunct="0">
                <a:lnSpc>
                  <a:spcPct val="100000"/>
                </a:lnSpc>
                <a:spcBef>
                  <a:spcPts val="1000"/>
                </a:spcBef>
                <a:spcAft>
                  <a:spcPct val="0"/>
                </a:spcAft>
                <a:buClrTx/>
                <a:buSzTx/>
                <a:buFontTx/>
                <a:buNone/>
                <a:tabLst/>
                <a:defRPr/>
              </a:pPr>
              <a:r>
                <a:rPr kumimoji="0" lang="en-US" sz="900" b="1" i="0" u="none" strike="noStrike" kern="1200" cap="none" spc="0" normalizeH="0" baseline="0" noProof="0" dirty="0">
                  <a:ln>
                    <a:noFill/>
                  </a:ln>
                  <a:solidFill>
                    <a:prstClr val="white"/>
                  </a:solidFill>
                  <a:effectLst/>
                  <a:uLnTx/>
                  <a:uFillTx/>
                  <a:ea typeface="ＭＳ Ｐゴシック" charset="-128"/>
                  <a:cs typeface="Calibri Light"/>
                </a:rPr>
                <a:t>  Identical Protection</a:t>
              </a:r>
            </a:p>
          </p:txBody>
        </p:sp>
        <p:sp>
          <p:nvSpPr>
            <p:cNvPr id="117" name="TextBox 116">
              <a:extLst>
                <a:ext uri="{FF2B5EF4-FFF2-40B4-BE49-F238E27FC236}">
                  <a16:creationId xmlns:a16="http://schemas.microsoft.com/office/drawing/2014/main" id="{8C0B7FC6-6CDD-DF47-9C71-7E35C8862A34}"/>
                </a:ext>
              </a:extLst>
            </p:cNvPr>
            <p:cNvSpPr txBox="1"/>
            <p:nvPr/>
          </p:nvSpPr>
          <p:spPr>
            <a:xfrm>
              <a:off x="6273070" y="2269495"/>
              <a:ext cx="1167357" cy="230613"/>
            </a:xfrm>
            <a:prstGeom prst="rect">
              <a:avLst/>
            </a:prstGeom>
            <a:solidFill>
              <a:schemeClr val="accent1">
                <a:lumMod val="20000"/>
                <a:lumOff val="80000"/>
              </a:schemeClr>
            </a:solidFill>
          </p:spPr>
          <p:txBody>
            <a:bodyPr wrap="square" lIns="0" tIns="0" rIns="0" bIns="0" rtlCol="0" anchor="ctr">
              <a:noAutofit/>
            </a:bodyPr>
            <a:lstStyle/>
            <a:p>
              <a:pPr marL="0" marR="0" lvl="0" indent="0" algn="ctr" defTabSz="457200" rtl="0" eaLnBrk="0" fontAlgn="base" latinLnBrk="0" hangingPunct="0">
                <a:lnSpc>
                  <a:spcPct val="100000"/>
                </a:lnSpc>
                <a:spcBef>
                  <a:spcPts val="1000"/>
                </a:spcBef>
                <a:spcAft>
                  <a:spcPct val="0"/>
                </a:spcAft>
                <a:buClrTx/>
                <a:buSzTx/>
                <a:buFontTx/>
                <a:buNone/>
                <a:tabLst/>
                <a:defRPr/>
              </a:pPr>
              <a:r>
                <a:rPr kumimoji="0" lang="en-US" sz="900" b="1" i="0" u="none" strike="noStrike" kern="1200" cap="none" spc="0" normalizeH="0" baseline="0" noProof="0" dirty="0">
                  <a:ln>
                    <a:noFill/>
                  </a:ln>
                  <a:solidFill>
                    <a:schemeClr val="accent1"/>
                  </a:solidFill>
                  <a:effectLst/>
                  <a:uLnTx/>
                  <a:uFillTx/>
                  <a:ea typeface="ＭＳ Ｐゴシック" charset="-128"/>
                  <a:cs typeface="Calibri Light"/>
                </a:rPr>
                <a:t>DNS Security</a:t>
              </a:r>
            </a:p>
          </p:txBody>
        </p:sp>
        <p:sp>
          <p:nvSpPr>
            <p:cNvPr id="115" name="TextBox 114">
              <a:extLst>
                <a:ext uri="{FF2B5EF4-FFF2-40B4-BE49-F238E27FC236}">
                  <a16:creationId xmlns:a16="http://schemas.microsoft.com/office/drawing/2014/main" id="{C2BDD401-CB2E-3045-BD2A-2F4795B22A1B}"/>
                </a:ext>
              </a:extLst>
            </p:cNvPr>
            <p:cNvSpPr txBox="1"/>
            <p:nvPr/>
          </p:nvSpPr>
          <p:spPr>
            <a:xfrm>
              <a:off x="7511939" y="2269494"/>
              <a:ext cx="1167357" cy="230613"/>
            </a:xfrm>
            <a:prstGeom prst="rect">
              <a:avLst/>
            </a:prstGeom>
            <a:solidFill>
              <a:schemeClr val="accent1"/>
            </a:solidFill>
          </p:spPr>
          <p:txBody>
            <a:bodyPr wrap="square" lIns="0" tIns="0" rIns="0" bIns="0" rtlCol="0" anchor="ctr">
              <a:noAutofit/>
            </a:bodyPr>
            <a:lstStyle/>
            <a:p>
              <a:pPr marL="0" marR="0" lvl="0" indent="0" algn="ctr" defTabSz="457200" rtl="0" eaLnBrk="0" fontAlgn="base" latinLnBrk="0" hangingPunct="0">
                <a:lnSpc>
                  <a:spcPct val="100000"/>
                </a:lnSpc>
                <a:spcBef>
                  <a:spcPts val="1000"/>
                </a:spcBef>
                <a:spcAft>
                  <a:spcPct val="0"/>
                </a:spcAft>
                <a:buClrTx/>
                <a:buSzTx/>
                <a:buFontTx/>
                <a:buNone/>
                <a:tabLst/>
                <a:defRPr/>
              </a:pPr>
              <a:r>
                <a:rPr kumimoji="0" lang="en-US" sz="900" b="1" i="0" u="none" strike="noStrike" kern="1200" cap="none" spc="0" normalizeH="0" baseline="0" noProof="0" dirty="0">
                  <a:ln>
                    <a:noFill/>
                  </a:ln>
                  <a:solidFill>
                    <a:prstClr val="white"/>
                  </a:solidFill>
                  <a:effectLst/>
                  <a:uLnTx/>
                  <a:uFillTx/>
                  <a:ea typeface="ＭＳ Ｐゴシック" charset="-128"/>
                  <a:cs typeface="Calibri Light"/>
                </a:rPr>
                <a:t>Cloud IPS</a:t>
              </a:r>
            </a:p>
          </p:txBody>
        </p:sp>
        <p:sp>
          <p:nvSpPr>
            <p:cNvPr id="6" name="TextBox 5">
              <a:extLst>
                <a:ext uri="{FF2B5EF4-FFF2-40B4-BE49-F238E27FC236}">
                  <a16:creationId xmlns:a16="http://schemas.microsoft.com/office/drawing/2014/main" id="{C9116832-5F22-B440-BA8C-3CE29863F2A0}"/>
                </a:ext>
              </a:extLst>
            </p:cNvPr>
            <p:cNvSpPr txBox="1"/>
            <p:nvPr/>
          </p:nvSpPr>
          <p:spPr>
            <a:xfrm>
              <a:off x="8022210" y="2865748"/>
              <a:ext cx="0" cy="0"/>
            </a:xfrm>
            <a:prstGeom prst="rect">
              <a:avLst/>
            </a:prstGeom>
            <a:noFill/>
          </p:spPr>
          <p:txBody>
            <a:bodyPr wrap="none" rtlCol="0">
              <a:noAutofit/>
            </a:bodyPr>
            <a:lstStyle/>
            <a:p>
              <a:pPr algn="l"/>
              <a:endParaRPr lang="en-US" sz="1600" dirty="0"/>
            </a:p>
          </p:txBody>
        </p:sp>
        <p:sp>
          <p:nvSpPr>
            <p:cNvPr id="151" name="TextBox 150">
              <a:extLst>
                <a:ext uri="{FF2B5EF4-FFF2-40B4-BE49-F238E27FC236}">
                  <a16:creationId xmlns:a16="http://schemas.microsoft.com/office/drawing/2014/main" id="{213B76E6-2713-8344-8F30-C873A53C8E1B}"/>
                </a:ext>
              </a:extLst>
            </p:cNvPr>
            <p:cNvSpPr txBox="1"/>
            <p:nvPr/>
          </p:nvSpPr>
          <p:spPr>
            <a:xfrm>
              <a:off x="7511939" y="2586209"/>
              <a:ext cx="1170711" cy="296479"/>
            </a:xfrm>
            <a:prstGeom prst="rect">
              <a:avLst/>
            </a:prstGeom>
            <a:solidFill>
              <a:schemeClr val="accent5"/>
            </a:solidFill>
          </p:spPr>
          <p:txBody>
            <a:bodyPr wrap="square" lIns="0" tIns="0" rIns="0" bIns="0" rtlCol="0" anchor="ctr">
              <a:noAutofit/>
            </a:bodyPr>
            <a:lstStyle/>
            <a:p>
              <a:pPr marL="0" marR="0" lvl="0" indent="0" algn="ctr" defTabSz="457200" rtl="0" eaLnBrk="0" fontAlgn="base" latinLnBrk="0" hangingPunct="0">
                <a:lnSpc>
                  <a:spcPct val="100000"/>
                </a:lnSpc>
                <a:spcBef>
                  <a:spcPts val="1000"/>
                </a:spcBef>
                <a:spcAft>
                  <a:spcPct val="0"/>
                </a:spcAft>
                <a:buClrTx/>
                <a:buSzTx/>
                <a:buFontTx/>
                <a:buNone/>
                <a:tabLst/>
                <a:defRPr/>
              </a:pPr>
              <a:r>
                <a:rPr kumimoji="0" lang="en-US" sz="900" b="1" i="0" u="none" strike="noStrike" kern="1200" cap="none" spc="0" normalizeH="0" baseline="0" noProof="0" dirty="0">
                  <a:ln>
                    <a:noFill/>
                  </a:ln>
                  <a:solidFill>
                    <a:prstClr val="white"/>
                  </a:solidFill>
                  <a:effectLst/>
                  <a:uLnTx/>
                  <a:uFillTx/>
                  <a:ea typeface="ＭＳ Ｐゴシック" charset="-128"/>
                  <a:cs typeface="Calibri Light"/>
                </a:rPr>
                <a:t>Global Visibility</a:t>
              </a:r>
            </a:p>
          </p:txBody>
        </p:sp>
        <p:sp>
          <p:nvSpPr>
            <p:cNvPr id="152" name="TextBox 151">
              <a:extLst>
                <a:ext uri="{FF2B5EF4-FFF2-40B4-BE49-F238E27FC236}">
                  <a16:creationId xmlns:a16="http://schemas.microsoft.com/office/drawing/2014/main" id="{5E06EF70-FAEA-774C-A489-93530D43ADD5}"/>
                </a:ext>
              </a:extLst>
            </p:cNvPr>
            <p:cNvSpPr txBox="1"/>
            <p:nvPr/>
          </p:nvSpPr>
          <p:spPr>
            <a:xfrm>
              <a:off x="6269716" y="2969619"/>
              <a:ext cx="2412934" cy="230613"/>
            </a:xfrm>
            <a:prstGeom prst="rect">
              <a:avLst/>
            </a:prstGeom>
            <a:solidFill>
              <a:schemeClr val="accent1"/>
            </a:solidFill>
          </p:spPr>
          <p:txBody>
            <a:bodyPr wrap="square" lIns="0" tIns="0" rIns="0" bIns="0" rtlCol="0" anchor="ctr">
              <a:noAutofit/>
            </a:bodyPr>
            <a:lstStyle/>
            <a:p>
              <a:pPr marL="0" marR="0" lvl="0" indent="0" algn="ctr" defTabSz="457200" rtl="0" eaLnBrk="0" fontAlgn="base" latinLnBrk="0" hangingPunct="0">
                <a:lnSpc>
                  <a:spcPct val="100000"/>
                </a:lnSpc>
                <a:spcBef>
                  <a:spcPts val="1000"/>
                </a:spcBef>
                <a:spcAft>
                  <a:spcPct val="0"/>
                </a:spcAft>
                <a:buClrTx/>
                <a:buSzTx/>
                <a:buFontTx/>
                <a:buNone/>
                <a:tabLst/>
                <a:defRPr/>
              </a:pPr>
              <a:r>
                <a:rPr kumimoji="0" lang="en-US" sz="900" b="1" i="0" u="none" strike="noStrike" kern="1200" cap="none" spc="0" normalizeH="0" baseline="0" noProof="0" dirty="0">
                  <a:ln>
                    <a:noFill/>
                  </a:ln>
                  <a:solidFill>
                    <a:prstClr val="white"/>
                  </a:solidFill>
                  <a:effectLst/>
                  <a:uLnTx/>
                  <a:uFillTx/>
                  <a:ea typeface="ＭＳ Ｐゴシック" charset="-128"/>
                  <a:cs typeface="Calibri Light"/>
                </a:rPr>
                <a:t> Zscaler Cloud Firewall</a:t>
              </a:r>
            </a:p>
          </p:txBody>
        </p:sp>
      </p:grpSp>
      <p:grpSp>
        <p:nvGrpSpPr>
          <p:cNvPr id="51" name="Group 50">
            <a:extLst>
              <a:ext uri="{FF2B5EF4-FFF2-40B4-BE49-F238E27FC236}">
                <a16:creationId xmlns:a16="http://schemas.microsoft.com/office/drawing/2014/main" id="{C06440E6-4E6A-2645-A144-387C0578649E}"/>
              </a:ext>
            </a:extLst>
          </p:cNvPr>
          <p:cNvGrpSpPr/>
          <p:nvPr/>
        </p:nvGrpSpPr>
        <p:grpSpPr>
          <a:xfrm>
            <a:off x="3488598" y="2864091"/>
            <a:ext cx="1909805" cy="950403"/>
            <a:chOff x="5581171" y="2862385"/>
            <a:chExt cx="1269194" cy="631607"/>
          </a:xfrm>
        </p:grpSpPr>
        <p:pic>
          <p:nvPicPr>
            <p:cNvPr id="52" name="Picture 51">
              <a:extLst>
                <a:ext uri="{FF2B5EF4-FFF2-40B4-BE49-F238E27FC236}">
                  <a16:creationId xmlns:a16="http://schemas.microsoft.com/office/drawing/2014/main" id="{BAFB268B-4E3A-8A49-8F66-C4059D26DA21}"/>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a:ext>
              </a:extLst>
            </a:blip>
            <a:stretch>
              <a:fillRect/>
            </a:stretch>
          </p:blipFill>
          <p:spPr>
            <a:xfrm>
              <a:off x="5581171" y="2862385"/>
              <a:ext cx="1269194" cy="631607"/>
            </a:xfrm>
            <a:prstGeom prst="rect">
              <a:avLst/>
            </a:prstGeom>
          </p:spPr>
        </p:pic>
        <p:sp>
          <p:nvSpPr>
            <p:cNvPr id="53" name="Freeform 52">
              <a:extLst>
                <a:ext uri="{FF2B5EF4-FFF2-40B4-BE49-F238E27FC236}">
                  <a16:creationId xmlns:a16="http://schemas.microsoft.com/office/drawing/2014/main" id="{E6D88E11-7AC4-5841-8F33-910764C4D0A1}"/>
                </a:ext>
              </a:extLst>
            </p:cNvPr>
            <p:cNvSpPr>
              <a:spLocks noChangeAspect="1" noChangeArrowheads="1"/>
            </p:cNvSpPr>
            <p:nvPr/>
          </p:nvSpPr>
          <p:spPr bwMode="auto">
            <a:xfrm>
              <a:off x="5946784" y="3009408"/>
              <a:ext cx="537967" cy="331411"/>
            </a:xfrm>
            <a:custGeom>
              <a:avLst/>
              <a:gdLst>
                <a:gd name="connsiteX0" fmla="*/ 612094 w 793165"/>
                <a:gd name="connsiteY0" fmla="*/ 132442 h 488625"/>
                <a:gd name="connsiteX1" fmla="*/ 791371 w 793165"/>
                <a:gd name="connsiteY1" fmla="*/ 248274 h 488625"/>
                <a:gd name="connsiteX2" fmla="*/ 666234 w 793165"/>
                <a:gd name="connsiteY2" fmla="*/ 377219 h 488625"/>
                <a:gd name="connsiteX3" fmla="*/ 456159 w 793165"/>
                <a:gd name="connsiteY3" fmla="*/ 488625 h 488625"/>
                <a:gd name="connsiteX4" fmla="*/ 333616 w 793165"/>
                <a:gd name="connsiteY4" fmla="*/ 462641 h 488625"/>
                <a:gd name="connsiteX5" fmla="*/ 305736 w 793165"/>
                <a:gd name="connsiteY5" fmla="*/ 464590 h 488625"/>
                <a:gd name="connsiteX6" fmla="*/ 220474 w 793165"/>
                <a:gd name="connsiteY6" fmla="*/ 428862 h 488625"/>
                <a:gd name="connsiteX7" fmla="*/ 601072 w 793165"/>
                <a:gd name="connsiteY7" fmla="*/ 309661 h 488625"/>
                <a:gd name="connsiteX8" fmla="*/ 698004 w 793165"/>
                <a:gd name="connsiteY8" fmla="*/ 240478 h 488625"/>
                <a:gd name="connsiteX9" fmla="*/ 392943 w 793165"/>
                <a:gd name="connsiteY9" fmla="*/ 238530 h 488625"/>
                <a:gd name="connsiteX10" fmla="*/ 612094 w 793165"/>
                <a:gd name="connsiteY10" fmla="*/ 132442 h 488625"/>
                <a:gd name="connsiteX11" fmla="*/ 419071 w 793165"/>
                <a:gd name="connsiteY11" fmla="*/ 0 h 488625"/>
                <a:gd name="connsiteX12" fmla="*/ 577827 w 793165"/>
                <a:gd name="connsiteY12" fmla="*/ 41664 h 488625"/>
                <a:gd name="connsiteX13" fmla="*/ 343751 w 793165"/>
                <a:gd name="connsiteY13" fmla="*/ 117505 h 488625"/>
                <a:gd name="connsiteX14" fmla="*/ 353815 w 793165"/>
                <a:gd name="connsiteY14" fmla="*/ 121411 h 488625"/>
                <a:gd name="connsiteX15" fmla="*/ 514195 w 793165"/>
                <a:gd name="connsiteY15" fmla="*/ 105462 h 488625"/>
                <a:gd name="connsiteX16" fmla="*/ 195059 w 793165"/>
                <a:gd name="connsiteY16" fmla="*/ 427706 h 488625"/>
                <a:gd name="connsiteX17" fmla="*/ 188890 w 793165"/>
                <a:gd name="connsiteY17" fmla="*/ 427706 h 488625"/>
                <a:gd name="connsiteX18" fmla="*/ 266 w 793165"/>
                <a:gd name="connsiteY18" fmla="*/ 270490 h 488625"/>
                <a:gd name="connsiteX19" fmla="*/ 188890 w 793165"/>
                <a:gd name="connsiteY19" fmla="*/ 69657 h 488625"/>
                <a:gd name="connsiteX20" fmla="*/ 230771 w 793165"/>
                <a:gd name="connsiteY20" fmla="*/ 73563 h 488625"/>
                <a:gd name="connsiteX21" fmla="*/ 419071 w 793165"/>
                <a:gd name="connsiteY21" fmla="*/ 0 h 48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3165" h="488625">
                  <a:moveTo>
                    <a:pt x="612094" y="132442"/>
                  </a:moveTo>
                  <a:cubicBezTo>
                    <a:pt x="698085" y="129153"/>
                    <a:pt x="777431" y="162851"/>
                    <a:pt x="791371" y="248274"/>
                  </a:cubicBezTo>
                  <a:cubicBezTo>
                    <a:pt x="805311" y="327525"/>
                    <a:pt x="735610" y="371373"/>
                    <a:pt x="666234" y="377219"/>
                  </a:cubicBezTo>
                  <a:cubicBezTo>
                    <a:pt x="632518" y="438931"/>
                    <a:pt x="559251" y="488625"/>
                    <a:pt x="456159" y="488625"/>
                  </a:cubicBezTo>
                  <a:cubicBezTo>
                    <a:pt x="408504" y="488625"/>
                    <a:pt x="371222" y="482454"/>
                    <a:pt x="333616" y="462641"/>
                  </a:cubicBezTo>
                  <a:cubicBezTo>
                    <a:pt x="323566" y="464590"/>
                    <a:pt x="315786" y="464590"/>
                    <a:pt x="305736" y="464590"/>
                  </a:cubicBezTo>
                  <a:cubicBezTo>
                    <a:pt x="268130" y="464590"/>
                    <a:pt x="244140" y="456795"/>
                    <a:pt x="220474" y="428862"/>
                  </a:cubicBezTo>
                  <a:cubicBezTo>
                    <a:pt x="270075" y="365526"/>
                    <a:pt x="418554" y="252171"/>
                    <a:pt x="601072" y="309661"/>
                  </a:cubicBezTo>
                  <a:cubicBezTo>
                    <a:pt x="698004" y="341491"/>
                    <a:pt x="721994" y="268086"/>
                    <a:pt x="698004" y="240478"/>
                  </a:cubicBezTo>
                  <a:cubicBezTo>
                    <a:pt x="606907" y="137192"/>
                    <a:pt x="398454" y="230735"/>
                    <a:pt x="392943" y="238530"/>
                  </a:cubicBezTo>
                  <a:cubicBezTo>
                    <a:pt x="433466" y="176006"/>
                    <a:pt x="526103" y="135731"/>
                    <a:pt x="612094" y="132442"/>
                  </a:cubicBezTo>
                  <a:close/>
                  <a:moveTo>
                    <a:pt x="419071" y="0"/>
                  </a:moveTo>
                  <a:cubicBezTo>
                    <a:pt x="488547" y="0"/>
                    <a:pt x="536272" y="3906"/>
                    <a:pt x="577827" y="41664"/>
                  </a:cubicBezTo>
                  <a:cubicBezTo>
                    <a:pt x="512247" y="31899"/>
                    <a:pt x="433031" y="57613"/>
                    <a:pt x="343751" y="117505"/>
                  </a:cubicBezTo>
                  <a:lnTo>
                    <a:pt x="353815" y="121411"/>
                  </a:lnTo>
                  <a:cubicBezTo>
                    <a:pt x="446667" y="81700"/>
                    <a:pt x="514195" y="105462"/>
                    <a:pt x="514195" y="105462"/>
                  </a:cubicBezTo>
                  <a:cubicBezTo>
                    <a:pt x="270379" y="191068"/>
                    <a:pt x="208694" y="356096"/>
                    <a:pt x="195059" y="427706"/>
                  </a:cubicBezTo>
                  <a:cubicBezTo>
                    <a:pt x="192786" y="427706"/>
                    <a:pt x="190838" y="425753"/>
                    <a:pt x="188890" y="427706"/>
                  </a:cubicBezTo>
                  <a:cubicBezTo>
                    <a:pt x="123310" y="445609"/>
                    <a:pt x="6110" y="377905"/>
                    <a:pt x="266" y="270490"/>
                  </a:cubicBezTo>
                  <a:cubicBezTo>
                    <a:pt x="-5578" y="163401"/>
                    <a:pt x="85650" y="69657"/>
                    <a:pt x="188890" y="69657"/>
                  </a:cubicBezTo>
                  <a:cubicBezTo>
                    <a:pt x="202851" y="69657"/>
                    <a:pt x="216811" y="69657"/>
                    <a:pt x="230771" y="73563"/>
                  </a:cubicBezTo>
                  <a:cubicBezTo>
                    <a:pt x="274275" y="27993"/>
                    <a:pt x="341803" y="0"/>
                    <a:pt x="419071" y="0"/>
                  </a:cubicBezTo>
                  <a:close/>
                </a:path>
              </a:pathLst>
            </a:custGeom>
            <a:solidFill>
              <a:schemeClr val="accent1"/>
            </a:solidFill>
            <a:ln>
              <a:noFill/>
            </a:ln>
            <a:effectLst/>
          </p:spPr>
          <p:txBody>
            <a:bodyPr wrap="square" anchor="ctr">
              <a:noAutofit/>
            </a:bodyPr>
            <a:lstStyle/>
            <a:p>
              <a:endParaRPr lang="en-US" sz="1000" dirty="0">
                <a:solidFill>
                  <a:schemeClr val="bg1"/>
                </a:solidFill>
              </a:endParaRPr>
            </a:p>
          </p:txBody>
        </p:sp>
      </p:grpSp>
      <p:grpSp>
        <p:nvGrpSpPr>
          <p:cNvPr id="2" name="Group 1">
            <a:extLst>
              <a:ext uri="{FF2B5EF4-FFF2-40B4-BE49-F238E27FC236}">
                <a16:creationId xmlns:a16="http://schemas.microsoft.com/office/drawing/2014/main" id="{55FB29B4-0D3F-424A-8E1E-61D100858816}"/>
              </a:ext>
            </a:extLst>
          </p:cNvPr>
          <p:cNvGrpSpPr/>
          <p:nvPr/>
        </p:nvGrpSpPr>
        <p:grpSpPr>
          <a:xfrm>
            <a:off x="4051913" y="3947057"/>
            <a:ext cx="795866" cy="457200"/>
            <a:chOff x="4051913" y="3947057"/>
            <a:chExt cx="795866" cy="457200"/>
          </a:xfrm>
        </p:grpSpPr>
        <p:cxnSp>
          <p:nvCxnSpPr>
            <p:cNvPr id="55" name="Straight Arrow Connector 54">
              <a:extLst>
                <a:ext uri="{FF2B5EF4-FFF2-40B4-BE49-F238E27FC236}">
                  <a16:creationId xmlns:a16="http://schemas.microsoft.com/office/drawing/2014/main" id="{9F835483-5D99-CB48-BBC1-678A0F64CA66}"/>
                </a:ext>
              </a:extLst>
            </p:cNvPr>
            <p:cNvCxnSpPr>
              <a:cxnSpLocks/>
            </p:cNvCxnSpPr>
            <p:nvPr/>
          </p:nvCxnSpPr>
          <p:spPr>
            <a:xfrm flipV="1">
              <a:off x="4431426" y="3947057"/>
              <a:ext cx="0" cy="4236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E210E27-FC85-E742-B16F-1249F57104B7}"/>
                </a:ext>
              </a:extLst>
            </p:cNvPr>
            <p:cNvCxnSpPr>
              <a:cxnSpLocks/>
            </p:cNvCxnSpPr>
            <p:nvPr/>
          </p:nvCxnSpPr>
          <p:spPr>
            <a:xfrm flipV="1">
              <a:off x="4847779" y="3947057"/>
              <a:ext cx="0" cy="4572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8DCA07A-4A0A-6F42-8073-107F615A0278}"/>
                </a:ext>
              </a:extLst>
            </p:cNvPr>
            <p:cNvCxnSpPr>
              <a:cxnSpLocks/>
            </p:cNvCxnSpPr>
            <p:nvPr/>
          </p:nvCxnSpPr>
          <p:spPr>
            <a:xfrm flipV="1">
              <a:off x="4051913" y="3947057"/>
              <a:ext cx="0" cy="4572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FFE43868-9A76-0C4C-B79F-95F80C661279}"/>
              </a:ext>
            </a:extLst>
          </p:cNvPr>
          <p:cNvGrpSpPr/>
          <p:nvPr/>
        </p:nvGrpSpPr>
        <p:grpSpPr>
          <a:xfrm>
            <a:off x="4052842" y="2296664"/>
            <a:ext cx="798184" cy="639958"/>
            <a:chOff x="4052842" y="2296664"/>
            <a:chExt cx="798184" cy="639958"/>
          </a:xfrm>
        </p:grpSpPr>
        <p:cxnSp>
          <p:nvCxnSpPr>
            <p:cNvPr id="54" name="Straight Arrow Connector 53">
              <a:extLst>
                <a:ext uri="{FF2B5EF4-FFF2-40B4-BE49-F238E27FC236}">
                  <a16:creationId xmlns:a16="http://schemas.microsoft.com/office/drawing/2014/main" id="{68766A8F-F2E8-BC4E-AD14-323DA3634B1A}"/>
                </a:ext>
              </a:extLst>
            </p:cNvPr>
            <p:cNvCxnSpPr>
              <a:cxnSpLocks/>
            </p:cNvCxnSpPr>
            <p:nvPr/>
          </p:nvCxnSpPr>
          <p:spPr>
            <a:xfrm flipV="1">
              <a:off x="4430934" y="2296664"/>
              <a:ext cx="0" cy="514315"/>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85AB193-5B59-BA49-B284-09B2CB3A29E4}"/>
                </a:ext>
              </a:extLst>
            </p:cNvPr>
            <p:cNvCxnSpPr>
              <a:cxnSpLocks/>
            </p:cNvCxnSpPr>
            <p:nvPr/>
          </p:nvCxnSpPr>
          <p:spPr>
            <a:xfrm flipV="1">
              <a:off x="4052842" y="2337382"/>
              <a:ext cx="0" cy="59924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8ABE782-4F36-E94D-996C-8B36AD8C98AC}"/>
                </a:ext>
              </a:extLst>
            </p:cNvPr>
            <p:cNvCxnSpPr>
              <a:cxnSpLocks/>
            </p:cNvCxnSpPr>
            <p:nvPr/>
          </p:nvCxnSpPr>
          <p:spPr>
            <a:xfrm flipV="1">
              <a:off x="4851026" y="2330948"/>
              <a:ext cx="0" cy="59924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3A597D69-AAC4-D446-8A0A-49B11A883530}"/>
              </a:ext>
            </a:extLst>
          </p:cNvPr>
          <p:cNvGrpSpPr/>
          <p:nvPr/>
        </p:nvGrpSpPr>
        <p:grpSpPr>
          <a:xfrm>
            <a:off x="3488598" y="4474779"/>
            <a:ext cx="1993367" cy="370792"/>
            <a:chOff x="5357331" y="4053133"/>
            <a:chExt cx="1264455" cy="235205"/>
          </a:xfrm>
        </p:grpSpPr>
        <p:pic>
          <p:nvPicPr>
            <p:cNvPr id="61" name="Picture 60">
              <a:extLst>
                <a:ext uri="{FF2B5EF4-FFF2-40B4-BE49-F238E27FC236}">
                  <a16:creationId xmlns:a16="http://schemas.microsoft.com/office/drawing/2014/main" id="{C11EDD50-07ED-3041-BCC2-5AC77A283C91}"/>
                </a:ext>
              </a:extLst>
            </p:cNvPr>
            <p:cNvPicPr>
              <a:picLocks noChangeAspect="1"/>
            </p:cNvPicPr>
            <p:nvPr/>
          </p:nvPicPr>
          <p:blipFill>
            <a:blip r:embed="rId4" cstate="print">
              <a:biLevel thresh="25000"/>
              <a:extLst>
                <a:ext uri="{28A0092B-C50C-407E-A947-70E740481C1C}">
                  <a14:useLocalDpi xmlns:a14="http://schemas.microsoft.com/office/drawing/2010/main"/>
                </a:ext>
              </a:extLst>
            </a:blip>
            <a:stretch>
              <a:fillRect/>
            </a:stretch>
          </p:blipFill>
          <p:spPr>
            <a:xfrm>
              <a:off x="6178591" y="4053133"/>
              <a:ext cx="168662" cy="229568"/>
            </a:xfrm>
            <a:prstGeom prst="rect">
              <a:avLst/>
            </a:prstGeom>
            <a:ln>
              <a:noFill/>
            </a:ln>
          </p:spPr>
        </p:pic>
        <p:pic>
          <p:nvPicPr>
            <p:cNvPr id="62" name="Picture 61">
              <a:extLst>
                <a:ext uri="{FF2B5EF4-FFF2-40B4-BE49-F238E27FC236}">
                  <a16:creationId xmlns:a16="http://schemas.microsoft.com/office/drawing/2014/main" id="{341AA315-DFEF-B24A-ADAC-46D3F6E77B65}"/>
                </a:ext>
              </a:extLst>
            </p:cNvPr>
            <p:cNvPicPr>
              <a:picLocks noChangeAspect="1"/>
            </p:cNvPicPr>
            <p:nvPr/>
          </p:nvPicPr>
          <p:blipFill>
            <a:blip r:embed="rId5" cstate="print">
              <a:biLevel thresh="25000"/>
              <a:extLst>
                <a:ext uri="{28A0092B-C50C-407E-A947-70E740481C1C}">
                  <a14:useLocalDpi xmlns:a14="http://schemas.microsoft.com/office/drawing/2010/main"/>
                </a:ext>
              </a:extLst>
            </a:blip>
            <a:stretch>
              <a:fillRect/>
            </a:stretch>
          </p:blipFill>
          <p:spPr>
            <a:xfrm>
              <a:off x="6394718" y="4125593"/>
              <a:ext cx="227068" cy="154532"/>
            </a:xfrm>
            <a:prstGeom prst="rect">
              <a:avLst/>
            </a:prstGeom>
            <a:ln>
              <a:noFill/>
            </a:ln>
          </p:spPr>
        </p:pic>
        <p:sp>
          <p:nvSpPr>
            <p:cNvPr id="63" name="Freeform 62">
              <a:extLst>
                <a:ext uri="{FF2B5EF4-FFF2-40B4-BE49-F238E27FC236}">
                  <a16:creationId xmlns:a16="http://schemas.microsoft.com/office/drawing/2014/main" id="{EAFE851B-3B84-C441-B1CA-C5D0ABE50659}"/>
                </a:ext>
              </a:extLst>
            </p:cNvPr>
            <p:cNvSpPr>
              <a:spLocks noChangeAspect="1" noChangeArrowheads="1"/>
            </p:cNvSpPr>
            <p:nvPr/>
          </p:nvSpPr>
          <p:spPr bwMode="auto">
            <a:xfrm>
              <a:off x="5893680" y="4169069"/>
              <a:ext cx="226441" cy="113175"/>
            </a:xfrm>
            <a:custGeom>
              <a:avLst/>
              <a:gdLst>
                <a:gd name="connsiteX0" fmla="*/ 259748 w 561749"/>
                <a:gd name="connsiteY0" fmla="*/ 112594 h 280762"/>
                <a:gd name="connsiteX1" fmla="*/ 481357 w 561749"/>
                <a:gd name="connsiteY1" fmla="*/ 112594 h 280762"/>
                <a:gd name="connsiteX2" fmla="*/ 493994 w 561749"/>
                <a:gd name="connsiteY2" fmla="*/ 126612 h 280762"/>
                <a:gd name="connsiteX3" fmla="*/ 493994 w 561749"/>
                <a:gd name="connsiteY3" fmla="*/ 210945 h 280762"/>
                <a:gd name="connsiteX4" fmla="*/ 481357 w 561749"/>
                <a:gd name="connsiteY4" fmla="*/ 224963 h 280762"/>
                <a:gd name="connsiteX5" fmla="*/ 259748 w 561749"/>
                <a:gd name="connsiteY5" fmla="*/ 224963 h 280762"/>
                <a:gd name="connsiteX6" fmla="*/ 247110 w 561749"/>
                <a:gd name="connsiteY6" fmla="*/ 210945 h 280762"/>
                <a:gd name="connsiteX7" fmla="*/ 247110 w 561749"/>
                <a:gd name="connsiteY7" fmla="*/ 126612 h 280762"/>
                <a:gd name="connsiteX8" fmla="*/ 259748 w 561749"/>
                <a:gd name="connsiteY8" fmla="*/ 112594 h 280762"/>
                <a:gd name="connsiteX9" fmla="*/ 247233 w 561749"/>
                <a:gd name="connsiteY9" fmla="*/ 100501 h 280762"/>
                <a:gd name="connsiteX10" fmla="*/ 235944 w 561749"/>
                <a:gd name="connsiteY10" fmla="*/ 111824 h 280762"/>
                <a:gd name="connsiteX11" fmla="*/ 235944 w 561749"/>
                <a:gd name="connsiteY11" fmla="*/ 224374 h 280762"/>
                <a:gd name="connsiteX12" fmla="*/ 247233 w 561749"/>
                <a:gd name="connsiteY12" fmla="*/ 235697 h 280762"/>
                <a:gd name="connsiteX13" fmla="*/ 494240 w 561749"/>
                <a:gd name="connsiteY13" fmla="*/ 235697 h 280762"/>
                <a:gd name="connsiteX14" fmla="*/ 505529 w 561749"/>
                <a:gd name="connsiteY14" fmla="*/ 224374 h 280762"/>
                <a:gd name="connsiteX15" fmla="*/ 505529 w 561749"/>
                <a:gd name="connsiteY15" fmla="*/ 111824 h 280762"/>
                <a:gd name="connsiteX16" fmla="*/ 494240 w 561749"/>
                <a:gd name="connsiteY16" fmla="*/ 100501 h 280762"/>
                <a:gd name="connsiteX17" fmla="*/ 247233 w 561749"/>
                <a:gd name="connsiteY17" fmla="*/ 100501 h 280762"/>
                <a:gd name="connsiteX18" fmla="*/ 0 w 561749"/>
                <a:gd name="connsiteY18" fmla="*/ 66759 h 280762"/>
                <a:gd name="connsiteX19" fmla="*/ 561749 w 561749"/>
                <a:gd name="connsiteY19" fmla="*/ 66759 h 280762"/>
                <a:gd name="connsiteX20" fmla="*/ 561749 w 561749"/>
                <a:gd name="connsiteY20" fmla="*/ 269439 h 280762"/>
                <a:gd name="connsiteX21" fmla="*/ 550460 w 561749"/>
                <a:gd name="connsiteY21" fmla="*/ 280762 h 280762"/>
                <a:gd name="connsiteX22" fmla="*/ 146082 w 561749"/>
                <a:gd name="connsiteY22" fmla="*/ 280762 h 280762"/>
                <a:gd name="connsiteX23" fmla="*/ 146082 w 561749"/>
                <a:gd name="connsiteY23" fmla="*/ 111824 h 280762"/>
                <a:gd name="connsiteX24" fmla="*/ 134793 w 561749"/>
                <a:gd name="connsiteY24" fmla="*/ 100501 h 280762"/>
                <a:gd name="connsiteX25" fmla="*/ 67509 w 561749"/>
                <a:gd name="connsiteY25" fmla="*/ 100501 h 280762"/>
                <a:gd name="connsiteX26" fmla="*/ 56220 w 561749"/>
                <a:gd name="connsiteY26" fmla="*/ 111824 h 280762"/>
                <a:gd name="connsiteX27" fmla="*/ 56220 w 561749"/>
                <a:gd name="connsiteY27" fmla="*/ 280762 h 280762"/>
                <a:gd name="connsiteX28" fmla="*/ 11289 w 561749"/>
                <a:gd name="connsiteY28" fmla="*/ 280762 h 280762"/>
                <a:gd name="connsiteX29" fmla="*/ 0 w 561749"/>
                <a:gd name="connsiteY29" fmla="*/ 269439 h 280762"/>
                <a:gd name="connsiteX30" fmla="*/ 0 w 561749"/>
                <a:gd name="connsiteY30" fmla="*/ 66759 h 280762"/>
                <a:gd name="connsiteX31" fmla="*/ 11289 w 561749"/>
                <a:gd name="connsiteY31" fmla="*/ 0 h 280762"/>
                <a:gd name="connsiteX32" fmla="*/ 550460 w 561749"/>
                <a:gd name="connsiteY32" fmla="*/ 0 h 280762"/>
                <a:gd name="connsiteX33" fmla="*/ 561749 w 561749"/>
                <a:gd name="connsiteY33" fmla="*/ 11359 h 280762"/>
                <a:gd name="connsiteX34" fmla="*/ 561749 w 561749"/>
                <a:gd name="connsiteY34" fmla="*/ 56568 h 280762"/>
                <a:gd name="connsiteX35" fmla="*/ 0 w 561749"/>
                <a:gd name="connsiteY35" fmla="*/ 56568 h 280762"/>
                <a:gd name="connsiteX36" fmla="*/ 0 w 561749"/>
                <a:gd name="connsiteY36" fmla="*/ 11359 h 280762"/>
                <a:gd name="connsiteX37" fmla="*/ 11289 w 561749"/>
                <a:gd name="connsiteY37" fmla="*/ 0 h 28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1749" h="280762">
                  <a:moveTo>
                    <a:pt x="259748" y="112594"/>
                  </a:moveTo>
                  <a:cubicBezTo>
                    <a:pt x="259748" y="112594"/>
                    <a:pt x="259748" y="112594"/>
                    <a:pt x="481357" y="112594"/>
                  </a:cubicBezTo>
                  <a:cubicBezTo>
                    <a:pt x="488353" y="112594"/>
                    <a:pt x="493994" y="119603"/>
                    <a:pt x="493994" y="126612"/>
                  </a:cubicBezTo>
                  <a:cubicBezTo>
                    <a:pt x="493994" y="126612"/>
                    <a:pt x="493994" y="126612"/>
                    <a:pt x="493994" y="210945"/>
                  </a:cubicBezTo>
                  <a:cubicBezTo>
                    <a:pt x="493994" y="219311"/>
                    <a:pt x="488353" y="224963"/>
                    <a:pt x="481357" y="224963"/>
                  </a:cubicBezTo>
                  <a:cubicBezTo>
                    <a:pt x="481357" y="224963"/>
                    <a:pt x="481357" y="224963"/>
                    <a:pt x="259748" y="224963"/>
                  </a:cubicBezTo>
                  <a:cubicBezTo>
                    <a:pt x="252752" y="224963"/>
                    <a:pt x="247110" y="219311"/>
                    <a:pt x="247110" y="210945"/>
                  </a:cubicBezTo>
                  <a:cubicBezTo>
                    <a:pt x="247110" y="210945"/>
                    <a:pt x="247110" y="210945"/>
                    <a:pt x="247110" y="126612"/>
                  </a:cubicBezTo>
                  <a:cubicBezTo>
                    <a:pt x="247110" y="119603"/>
                    <a:pt x="252752" y="112594"/>
                    <a:pt x="259748" y="112594"/>
                  </a:cubicBezTo>
                  <a:close/>
                  <a:moveTo>
                    <a:pt x="247233" y="100501"/>
                  </a:moveTo>
                  <a:cubicBezTo>
                    <a:pt x="241588" y="100501"/>
                    <a:pt x="235944" y="106163"/>
                    <a:pt x="235944" y="111824"/>
                  </a:cubicBezTo>
                  <a:cubicBezTo>
                    <a:pt x="235944" y="111824"/>
                    <a:pt x="235944" y="111824"/>
                    <a:pt x="235944" y="224374"/>
                  </a:cubicBezTo>
                  <a:cubicBezTo>
                    <a:pt x="235944" y="231394"/>
                    <a:pt x="241588" y="235697"/>
                    <a:pt x="247233" y="235697"/>
                  </a:cubicBezTo>
                  <a:cubicBezTo>
                    <a:pt x="247233" y="235697"/>
                    <a:pt x="247233" y="235697"/>
                    <a:pt x="494240" y="235697"/>
                  </a:cubicBezTo>
                  <a:cubicBezTo>
                    <a:pt x="499885" y="235697"/>
                    <a:pt x="505529" y="231394"/>
                    <a:pt x="505529" y="224374"/>
                  </a:cubicBezTo>
                  <a:cubicBezTo>
                    <a:pt x="505529" y="224374"/>
                    <a:pt x="505529" y="224374"/>
                    <a:pt x="505529" y="111824"/>
                  </a:cubicBezTo>
                  <a:cubicBezTo>
                    <a:pt x="505529" y="106163"/>
                    <a:pt x="499885" y="100501"/>
                    <a:pt x="494240" y="100501"/>
                  </a:cubicBezTo>
                  <a:cubicBezTo>
                    <a:pt x="494240" y="100501"/>
                    <a:pt x="494240" y="100501"/>
                    <a:pt x="247233" y="100501"/>
                  </a:cubicBezTo>
                  <a:close/>
                  <a:moveTo>
                    <a:pt x="0" y="66759"/>
                  </a:moveTo>
                  <a:cubicBezTo>
                    <a:pt x="0" y="66759"/>
                    <a:pt x="0" y="66759"/>
                    <a:pt x="561749" y="66759"/>
                  </a:cubicBezTo>
                  <a:cubicBezTo>
                    <a:pt x="561749" y="66759"/>
                    <a:pt x="561749" y="66759"/>
                    <a:pt x="561749" y="269439"/>
                  </a:cubicBezTo>
                  <a:cubicBezTo>
                    <a:pt x="561749" y="276459"/>
                    <a:pt x="556105" y="280762"/>
                    <a:pt x="550460" y="280762"/>
                  </a:cubicBezTo>
                  <a:cubicBezTo>
                    <a:pt x="550460" y="280762"/>
                    <a:pt x="550460" y="280762"/>
                    <a:pt x="146082" y="280762"/>
                  </a:cubicBezTo>
                  <a:cubicBezTo>
                    <a:pt x="146082" y="280762"/>
                    <a:pt x="146082" y="280762"/>
                    <a:pt x="146082" y="111824"/>
                  </a:cubicBezTo>
                  <a:cubicBezTo>
                    <a:pt x="146082" y="106163"/>
                    <a:pt x="140437" y="100501"/>
                    <a:pt x="134793" y="100501"/>
                  </a:cubicBezTo>
                  <a:cubicBezTo>
                    <a:pt x="134793" y="100501"/>
                    <a:pt x="134793" y="100501"/>
                    <a:pt x="67509" y="100501"/>
                  </a:cubicBezTo>
                  <a:cubicBezTo>
                    <a:pt x="61865" y="100501"/>
                    <a:pt x="56220" y="106163"/>
                    <a:pt x="56220" y="111824"/>
                  </a:cubicBezTo>
                  <a:cubicBezTo>
                    <a:pt x="56220" y="111824"/>
                    <a:pt x="56220" y="111824"/>
                    <a:pt x="56220" y="280762"/>
                  </a:cubicBezTo>
                  <a:cubicBezTo>
                    <a:pt x="56220" y="280762"/>
                    <a:pt x="56220" y="280762"/>
                    <a:pt x="11289" y="280762"/>
                  </a:cubicBezTo>
                  <a:cubicBezTo>
                    <a:pt x="5645" y="280762"/>
                    <a:pt x="0" y="276459"/>
                    <a:pt x="0" y="269439"/>
                  </a:cubicBezTo>
                  <a:cubicBezTo>
                    <a:pt x="0" y="269439"/>
                    <a:pt x="0" y="269439"/>
                    <a:pt x="0" y="66759"/>
                  </a:cubicBezTo>
                  <a:close/>
                  <a:moveTo>
                    <a:pt x="11289" y="0"/>
                  </a:moveTo>
                  <a:cubicBezTo>
                    <a:pt x="11289" y="0"/>
                    <a:pt x="11289" y="0"/>
                    <a:pt x="550460" y="0"/>
                  </a:cubicBezTo>
                  <a:cubicBezTo>
                    <a:pt x="556105" y="0"/>
                    <a:pt x="561749" y="5680"/>
                    <a:pt x="561749" y="11359"/>
                  </a:cubicBezTo>
                  <a:cubicBezTo>
                    <a:pt x="561749" y="11359"/>
                    <a:pt x="561749" y="11359"/>
                    <a:pt x="561749" y="56568"/>
                  </a:cubicBezTo>
                  <a:cubicBezTo>
                    <a:pt x="561749" y="56568"/>
                    <a:pt x="561749" y="56568"/>
                    <a:pt x="0" y="56568"/>
                  </a:cubicBezTo>
                  <a:cubicBezTo>
                    <a:pt x="0" y="56568"/>
                    <a:pt x="0" y="56568"/>
                    <a:pt x="0" y="11359"/>
                  </a:cubicBezTo>
                  <a:cubicBezTo>
                    <a:pt x="0" y="5680"/>
                    <a:pt x="5645" y="0"/>
                    <a:pt x="11289" y="0"/>
                  </a:cubicBezTo>
                  <a:close/>
                </a:path>
              </a:pathLst>
            </a:custGeom>
            <a:solidFill>
              <a:schemeClr val="bg1"/>
            </a:solidFill>
            <a:ln>
              <a:noFill/>
            </a:ln>
            <a:effectLst/>
          </p:spPr>
          <p:txBody>
            <a:bodyPr wrap="square"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64" name="Group 63">
              <a:extLst>
                <a:ext uri="{FF2B5EF4-FFF2-40B4-BE49-F238E27FC236}">
                  <a16:creationId xmlns:a16="http://schemas.microsoft.com/office/drawing/2014/main" id="{0277286A-042E-BA42-8A3B-7E0845D25910}"/>
                </a:ext>
              </a:extLst>
            </p:cNvPr>
            <p:cNvGrpSpPr/>
            <p:nvPr/>
          </p:nvGrpSpPr>
          <p:grpSpPr>
            <a:xfrm>
              <a:off x="5357331" y="4098384"/>
              <a:ext cx="488565" cy="189954"/>
              <a:chOff x="2490750" y="3579694"/>
              <a:chExt cx="419643" cy="163157"/>
            </a:xfrm>
          </p:grpSpPr>
          <p:pic>
            <p:nvPicPr>
              <p:cNvPr id="65" name="Picture 64">
                <a:extLst>
                  <a:ext uri="{FF2B5EF4-FFF2-40B4-BE49-F238E27FC236}">
                    <a16:creationId xmlns:a16="http://schemas.microsoft.com/office/drawing/2014/main" id="{7462B578-2ADE-5D42-B6BE-0CCBE1725EC7}"/>
                  </a:ext>
                </a:extLst>
              </p:cNvPr>
              <p:cNvPicPr>
                <a:picLocks noChangeAspect="1"/>
              </p:cNvPicPr>
              <p:nvPr/>
            </p:nvPicPr>
            <p:blipFill>
              <a:blip r:embed="rId6" cstate="print">
                <a:biLevel thresh="25000"/>
                <a:extLst>
                  <a:ext uri="{28A0092B-C50C-407E-A947-70E740481C1C}">
                    <a14:useLocalDpi xmlns:a14="http://schemas.microsoft.com/office/drawing/2010/main"/>
                  </a:ext>
                </a:extLst>
              </a:blip>
              <a:stretch>
                <a:fillRect/>
              </a:stretch>
            </p:blipFill>
            <p:spPr>
              <a:xfrm>
                <a:off x="2490750" y="3617077"/>
                <a:ext cx="172937" cy="125774"/>
              </a:xfrm>
              <a:prstGeom prst="rect">
                <a:avLst/>
              </a:prstGeom>
              <a:ln>
                <a:noFill/>
              </a:ln>
            </p:spPr>
          </p:pic>
          <p:sp>
            <p:nvSpPr>
              <p:cNvPr id="66" name="Freeform 87">
                <a:extLst>
                  <a:ext uri="{FF2B5EF4-FFF2-40B4-BE49-F238E27FC236}">
                    <a16:creationId xmlns:a16="http://schemas.microsoft.com/office/drawing/2014/main" id="{48BE0025-BAE9-D646-B0E1-7F596CF255FF}"/>
                  </a:ext>
                </a:extLst>
              </p:cNvPr>
              <p:cNvSpPr>
                <a:spLocks noChangeAspect="1" noChangeArrowheads="1"/>
              </p:cNvSpPr>
              <p:nvPr/>
            </p:nvSpPr>
            <p:spPr bwMode="auto">
              <a:xfrm>
                <a:off x="2683176" y="3586920"/>
                <a:ext cx="83322" cy="148551"/>
              </a:xfrm>
              <a:custGeom>
                <a:avLst/>
                <a:gdLst>
                  <a:gd name="T0" fmla="*/ 55195607 w 1352"/>
                  <a:gd name="T1" fmla="*/ 0 h 2413"/>
                  <a:gd name="T2" fmla="*/ 55195607 w 1352"/>
                  <a:gd name="T3" fmla="*/ 0 h 2413"/>
                  <a:gd name="T4" fmla="*/ 2033254 w 1352"/>
                  <a:gd name="T5" fmla="*/ 0 h 2413"/>
                  <a:gd name="T6" fmla="*/ 0 w 1352"/>
                  <a:gd name="T7" fmla="*/ 2027795 h 2413"/>
                  <a:gd name="T8" fmla="*/ 0 w 1352"/>
                  <a:gd name="T9" fmla="*/ 99864632 h 2413"/>
                  <a:gd name="T10" fmla="*/ 2033254 w 1352"/>
                  <a:gd name="T11" fmla="*/ 101892221 h 2413"/>
                  <a:gd name="T12" fmla="*/ 55195607 w 1352"/>
                  <a:gd name="T13" fmla="*/ 101892221 h 2413"/>
                  <a:gd name="T14" fmla="*/ 57228862 w 1352"/>
                  <a:gd name="T15" fmla="*/ 99864632 h 2413"/>
                  <a:gd name="T16" fmla="*/ 57228862 w 1352"/>
                  <a:gd name="T17" fmla="*/ 2027795 h 2413"/>
                  <a:gd name="T18" fmla="*/ 55195607 w 1352"/>
                  <a:gd name="T19" fmla="*/ 0 h 2413"/>
                  <a:gd name="T20" fmla="*/ 28635698 w 1352"/>
                  <a:gd name="T21" fmla="*/ 98808553 h 2413"/>
                  <a:gd name="T22" fmla="*/ 28635698 w 1352"/>
                  <a:gd name="T23" fmla="*/ 98808553 h 2413"/>
                  <a:gd name="T24" fmla="*/ 23509925 w 1352"/>
                  <a:gd name="T25" fmla="*/ 93739168 h 2413"/>
                  <a:gd name="T26" fmla="*/ 28635698 w 1352"/>
                  <a:gd name="T27" fmla="*/ 88627705 h 2413"/>
                  <a:gd name="T28" fmla="*/ 33718936 w 1352"/>
                  <a:gd name="T29" fmla="*/ 93739168 h 2413"/>
                  <a:gd name="T30" fmla="*/ 28635698 w 1352"/>
                  <a:gd name="T31" fmla="*/ 98808553 h 2413"/>
                  <a:gd name="T32" fmla="*/ 53119818 w 1352"/>
                  <a:gd name="T33" fmla="*/ 83558321 h 2413"/>
                  <a:gd name="T34" fmla="*/ 53119818 w 1352"/>
                  <a:gd name="T35" fmla="*/ 83558321 h 2413"/>
                  <a:gd name="T36" fmla="*/ 51086564 w 1352"/>
                  <a:gd name="T37" fmla="*/ 85586116 h 2413"/>
                  <a:gd name="T38" fmla="*/ 6142297 w 1352"/>
                  <a:gd name="T39" fmla="*/ 85586116 h 2413"/>
                  <a:gd name="T40" fmla="*/ 4109043 w 1352"/>
                  <a:gd name="T41" fmla="*/ 83558321 h 2413"/>
                  <a:gd name="T42" fmla="*/ 4109043 w 1352"/>
                  <a:gd name="T43" fmla="*/ 10180847 h 2413"/>
                  <a:gd name="T44" fmla="*/ 6142297 w 1352"/>
                  <a:gd name="T45" fmla="*/ 8153053 h 2413"/>
                  <a:gd name="T46" fmla="*/ 51086564 w 1352"/>
                  <a:gd name="T47" fmla="*/ 8153053 h 2413"/>
                  <a:gd name="T48" fmla="*/ 53119818 w 1352"/>
                  <a:gd name="T49" fmla="*/ 10180847 h 2413"/>
                  <a:gd name="T50" fmla="*/ 53119818 w 1352"/>
                  <a:gd name="T51" fmla="*/ 83558321 h 24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52" h="2413">
                    <a:moveTo>
                      <a:pt x="1303" y="0"/>
                    </a:moveTo>
                    <a:lnTo>
                      <a:pt x="1303" y="0"/>
                    </a:lnTo>
                    <a:cubicBezTo>
                      <a:pt x="48" y="0"/>
                      <a:pt x="48" y="0"/>
                      <a:pt x="48" y="0"/>
                    </a:cubicBezTo>
                    <a:cubicBezTo>
                      <a:pt x="24" y="0"/>
                      <a:pt x="0" y="24"/>
                      <a:pt x="0" y="48"/>
                    </a:cubicBezTo>
                    <a:cubicBezTo>
                      <a:pt x="0" y="2364"/>
                      <a:pt x="0" y="2364"/>
                      <a:pt x="0" y="2364"/>
                    </a:cubicBezTo>
                    <a:cubicBezTo>
                      <a:pt x="0" y="2388"/>
                      <a:pt x="24" y="2412"/>
                      <a:pt x="48" y="2412"/>
                    </a:cubicBezTo>
                    <a:cubicBezTo>
                      <a:pt x="1303" y="2412"/>
                      <a:pt x="1303" y="2412"/>
                      <a:pt x="1303" y="2412"/>
                    </a:cubicBezTo>
                    <a:cubicBezTo>
                      <a:pt x="1333" y="2412"/>
                      <a:pt x="1351" y="2388"/>
                      <a:pt x="1351" y="2364"/>
                    </a:cubicBezTo>
                    <a:cubicBezTo>
                      <a:pt x="1351" y="48"/>
                      <a:pt x="1351" y="48"/>
                      <a:pt x="1351" y="48"/>
                    </a:cubicBezTo>
                    <a:cubicBezTo>
                      <a:pt x="1351" y="24"/>
                      <a:pt x="1333" y="0"/>
                      <a:pt x="1303" y="0"/>
                    </a:cubicBezTo>
                    <a:close/>
                    <a:moveTo>
                      <a:pt x="676" y="2339"/>
                    </a:moveTo>
                    <a:lnTo>
                      <a:pt x="676" y="2339"/>
                    </a:lnTo>
                    <a:cubicBezTo>
                      <a:pt x="610" y="2339"/>
                      <a:pt x="555" y="2285"/>
                      <a:pt x="555" y="2219"/>
                    </a:cubicBezTo>
                    <a:cubicBezTo>
                      <a:pt x="555" y="2152"/>
                      <a:pt x="610" y="2098"/>
                      <a:pt x="676" y="2098"/>
                    </a:cubicBezTo>
                    <a:cubicBezTo>
                      <a:pt x="741" y="2098"/>
                      <a:pt x="796" y="2152"/>
                      <a:pt x="796" y="2219"/>
                    </a:cubicBezTo>
                    <a:cubicBezTo>
                      <a:pt x="796" y="2285"/>
                      <a:pt x="741" y="2339"/>
                      <a:pt x="676" y="2339"/>
                    </a:cubicBezTo>
                    <a:close/>
                    <a:moveTo>
                      <a:pt x="1254" y="1978"/>
                    </a:moveTo>
                    <a:lnTo>
                      <a:pt x="1254" y="1978"/>
                    </a:lnTo>
                    <a:cubicBezTo>
                      <a:pt x="1254" y="2002"/>
                      <a:pt x="1236" y="2026"/>
                      <a:pt x="1206" y="2026"/>
                    </a:cubicBezTo>
                    <a:cubicBezTo>
                      <a:pt x="145" y="2026"/>
                      <a:pt x="145" y="2026"/>
                      <a:pt x="145" y="2026"/>
                    </a:cubicBezTo>
                    <a:cubicBezTo>
                      <a:pt x="121" y="2026"/>
                      <a:pt x="97" y="2002"/>
                      <a:pt x="97" y="1978"/>
                    </a:cubicBezTo>
                    <a:cubicBezTo>
                      <a:pt x="97" y="241"/>
                      <a:pt x="97" y="241"/>
                      <a:pt x="97" y="241"/>
                    </a:cubicBezTo>
                    <a:cubicBezTo>
                      <a:pt x="97" y="217"/>
                      <a:pt x="121" y="193"/>
                      <a:pt x="145" y="193"/>
                    </a:cubicBezTo>
                    <a:cubicBezTo>
                      <a:pt x="1206" y="193"/>
                      <a:pt x="1206" y="193"/>
                      <a:pt x="1206" y="193"/>
                    </a:cubicBezTo>
                    <a:cubicBezTo>
                      <a:pt x="1236" y="193"/>
                      <a:pt x="1254" y="217"/>
                      <a:pt x="1254" y="241"/>
                    </a:cubicBezTo>
                    <a:lnTo>
                      <a:pt x="1254" y="1978"/>
                    </a:lnTo>
                    <a:close/>
                  </a:path>
                </a:pathLst>
              </a:custGeom>
              <a:solidFill>
                <a:schemeClr val="bg1"/>
              </a:solidFill>
              <a:ln>
                <a:noFill/>
              </a:ln>
              <a:effectLst/>
            </p:spPr>
            <p:txBody>
              <a:bodyPr wrap="none" anchor="ctr"/>
              <a:lstStyle/>
              <a:p>
                <a:endParaRPr lang="en-US" sz="1000" dirty="0">
                  <a:solidFill>
                    <a:schemeClr val="bg1"/>
                  </a:solidFill>
                </a:endParaRPr>
              </a:p>
            </p:txBody>
          </p:sp>
          <p:sp>
            <p:nvSpPr>
              <p:cNvPr id="67" name="Freeform 88">
                <a:extLst>
                  <a:ext uri="{FF2B5EF4-FFF2-40B4-BE49-F238E27FC236}">
                    <a16:creationId xmlns:a16="http://schemas.microsoft.com/office/drawing/2014/main" id="{602DEB75-434D-D648-9E39-62147DA6CA37}"/>
                  </a:ext>
                </a:extLst>
              </p:cNvPr>
              <p:cNvSpPr>
                <a:spLocks noChangeAspect="1" noChangeArrowheads="1"/>
              </p:cNvSpPr>
              <p:nvPr/>
            </p:nvSpPr>
            <p:spPr bwMode="auto">
              <a:xfrm rot="5400000">
                <a:off x="2771041" y="3602449"/>
                <a:ext cx="162108" cy="116597"/>
              </a:xfrm>
              <a:custGeom>
                <a:avLst/>
                <a:gdLst>
                  <a:gd name="T0" fmla="*/ 163616645 w 2806"/>
                  <a:gd name="T1" fmla="*/ 0 h 2020"/>
                  <a:gd name="T2" fmla="*/ 163616645 w 2806"/>
                  <a:gd name="T3" fmla="*/ 0 h 2020"/>
                  <a:gd name="T4" fmla="*/ 3333034 w 2806"/>
                  <a:gd name="T5" fmla="*/ 0 h 2020"/>
                  <a:gd name="T6" fmla="*/ 0 w 2806"/>
                  <a:gd name="T7" fmla="*/ 3331345 h 2020"/>
                  <a:gd name="T8" fmla="*/ 0 w 2806"/>
                  <a:gd name="T9" fmla="*/ 116772005 h 2020"/>
                  <a:gd name="T10" fmla="*/ 3333034 w 2806"/>
                  <a:gd name="T11" fmla="*/ 120103350 h 2020"/>
                  <a:gd name="T12" fmla="*/ 163616645 w 2806"/>
                  <a:gd name="T13" fmla="*/ 120103350 h 2020"/>
                  <a:gd name="T14" fmla="*/ 166949679 w 2806"/>
                  <a:gd name="T15" fmla="*/ 116772005 h 2020"/>
                  <a:gd name="T16" fmla="*/ 166949679 w 2806"/>
                  <a:gd name="T17" fmla="*/ 3331345 h 2020"/>
                  <a:gd name="T18" fmla="*/ 163616645 w 2806"/>
                  <a:gd name="T19" fmla="*/ 0 h 2020"/>
                  <a:gd name="T20" fmla="*/ 146891977 w 2806"/>
                  <a:gd name="T21" fmla="*/ 110050113 h 2020"/>
                  <a:gd name="T22" fmla="*/ 146891977 w 2806"/>
                  <a:gd name="T23" fmla="*/ 110050113 h 2020"/>
                  <a:gd name="T24" fmla="*/ 143558943 w 2806"/>
                  <a:gd name="T25" fmla="*/ 113440903 h 2020"/>
                  <a:gd name="T26" fmla="*/ 9999102 w 2806"/>
                  <a:gd name="T27" fmla="*/ 113440903 h 2020"/>
                  <a:gd name="T28" fmla="*/ 6666068 w 2806"/>
                  <a:gd name="T29" fmla="*/ 110050113 h 2020"/>
                  <a:gd name="T30" fmla="*/ 6666068 w 2806"/>
                  <a:gd name="T31" fmla="*/ 9993792 h 2020"/>
                  <a:gd name="T32" fmla="*/ 9999102 w 2806"/>
                  <a:gd name="T33" fmla="*/ 6662447 h 2020"/>
                  <a:gd name="T34" fmla="*/ 143558943 w 2806"/>
                  <a:gd name="T35" fmla="*/ 6662447 h 2020"/>
                  <a:gd name="T36" fmla="*/ 146891977 w 2806"/>
                  <a:gd name="T37" fmla="*/ 9993792 h 2020"/>
                  <a:gd name="T38" fmla="*/ 146891977 w 2806"/>
                  <a:gd name="T39" fmla="*/ 110050113 h 2020"/>
                  <a:gd name="T40" fmla="*/ 156891080 w 2806"/>
                  <a:gd name="T41" fmla="*/ 65018727 h 2020"/>
                  <a:gd name="T42" fmla="*/ 156891080 w 2806"/>
                  <a:gd name="T43" fmla="*/ 65018727 h 2020"/>
                  <a:gd name="T44" fmla="*/ 151891406 w 2806"/>
                  <a:gd name="T45" fmla="*/ 60081397 h 2020"/>
                  <a:gd name="T46" fmla="*/ 156891080 w 2806"/>
                  <a:gd name="T47" fmla="*/ 55084623 h 2020"/>
                  <a:gd name="T48" fmla="*/ 161950006 w 2806"/>
                  <a:gd name="T49" fmla="*/ 60081397 h 2020"/>
                  <a:gd name="T50" fmla="*/ 156891080 w 2806"/>
                  <a:gd name="T51" fmla="*/ 65018727 h 20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806" h="2020">
                    <a:moveTo>
                      <a:pt x="2749" y="0"/>
                    </a:moveTo>
                    <a:lnTo>
                      <a:pt x="2749" y="0"/>
                    </a:lnTo>
                    <a:cubicBezTo>
                      <a:pt x="56" y="0"/>
                      <a:pt x="56" y="0"/>
                      <a:pt x="56" y="0"/>
                    </a:cubicBezTo>
                    <a:cubicBezTo>
                      <a:pt x="28" y="0"/>
                      <a:pt x="0" y="21"/>
                      <a:pt x="0" y="56"/>
                    </a:cubicBezTo>
                    <a:cubicBezTo>
                      <a:pt x="0" y="1963"/>
                      <a:pt x="0" y="1963"/>
                      <a:pt x="0" y="1963"/>
                    </a:cubicBezTo>
                    <a:cubicBezTo>
                      <a:pt x="0" y="1991"/>
                      <a:pt x="28" y="2019"/>
                      <a:pt x="56" y="2019"/>
                    </a:cubicBezTo>
                    <a:cubicBezTo>
                      <a:pt x="2749" y="2019"/>
                      <a:pt x="2749" y="2019"/>
                      <a:pt x="2749" y="2019"/>
                    </a:cubicBezTo>
                    <a:cubicBezTo>
                      <a:pt x="2777" y="2019"/>
                      <a:pt x="2805" y="1991"/>
                      <a:pt x="2805" y="1963"/>
                    </a:cubicBezTo>
                    <a:cubicBezTo>
                      <a:pt x="2805" y="56"/>
                      <a:pt x="2805" y="56"/>
                      <a:pt x="2805" y="56"/>
                    </a:cubicBezTo>
                    <a:cubicBezTo>
                      <a:pt x="2805" y="21"/>
                      <a:pt x="2777" y="0"/>
                      <a:pt x="2749" y="0"/>
                    </a:cubicBezTo>
                    <a:close/>
                    <a:moveTo>
                      <a:pt x="2468" y="1850"/>
                    </a:moveTo>
                    <a:lnTo>
                      <a:pt x="2468" y="1850"/>
                    </a:lnTo>
                    <a:cubicBezTo>
                      <a:pt x="2468" y="1879"/>
                      <a:pt x="2440" y="1907"/>
                      <a:pt x="2412" y="1907"/>
                    </a:cubicBezTo>
                    <a:cubicBezTo>
                      <a:pt x="168" y="1907"/>
                      <a:pt x="168" y="1907"/>
                      <a:pt x="168" y="1907"/>
                    </a:cubicBezTo>
                    <a:cubicBezTo>
                      <a:pt x="140" y="1907"/>
                      <a:pt x="112" y="1879"/>
                      <a:pt x="112" y="1850"/>
                    </a:cubicBezTo>
                    <a:cubicBezTo>
                      <a:pt x="112" y="168"/>
                      <a:pt x="112" y="168"/>
                      <a:pt x="112" y="168"/>
                    </a:cubicBezTo>
                    <a:cubicBezTo>
                      <a:pt x="112" y="133"/>
                      <a:pt x="140" y="112"/>
                      <a:pt x="168" y="112"/>
                    </a:cubicBezTo>
                    <a:cubicBezTo>
                      <a:pt x="2412" y="112"/>
                      <a:pt x="2412" y="112"/>
                      <a:pt x="2412" y="112"/>
                    </a:cubicBezTo>
                    <a:cubicBezTo>
                      <a:pt x="2440" y="112"/>
                      <a:pt x="2468" y="133"/>
                      <a:pt x="2468" y="168"/>
                    </a:cubicBezTo>
                    <a:lnTo>
                      <a:pt x="2468" y="1850"/>
                    </a:lnTo>
                    <a:close/>
                    <a:moveTo>
                      <a:pt x="2636" y="1093"/>
                    </a:moveTo>
                    <a:lnTo>
                      <a:pt x="2636" y="1093"/>
                    </a:lnTo>
                    <a:cubicBezTo>
                      <a:pt x="2587" y="1093"/>
                      <a:pt x="2552" y="1051"/>
                      <a:pt x="2552" y="1010"/>
                    </a:cubicBezTo>
                    <a:cubicBezTo>
                      <a:pt x="2552" y="961"/>
                      <a:pt x="2587" y="926"/>
                      <a:pt x="2636" y="926"/>
                    </a:cubicBezTo>
                    <a:cubicBezTo>
                      <a:pt x="2686" y="926"/>
                      <a:pt x="2721" y="961"/>
                      <a:pt x="2721" y="1010"/>
                    </a:cubicBezTo>
                    <a:cubicBezTo>
                      <a:pt x="2721" y="1051"/>
                      <a:pt x="2686" y="1093"/>
                      <a:pt x="2636" y="1093"/>
                    </a:cubicBezTo>
                    <a:close/>
                  </a:path>
                </a:pathLst>
              </a:custGeom>
              <a:solidFill>
                <a:schemeClr val="bg1"/>
              </a:solidFill>
              <a:ln>
                <a:noFill/>
              </a:ln>
              <a:effectLst/>
            </p:spPr>
            <p:txBody>
              <a:bodyPr wrap="none" anchor="ctr"/>
              <a:lstStyle/>
              <a:p>
                <a:endParaRPr lang="en-US" sz="1000" dirty="0">
                  <a:solidFill>
                    <a:schemeClr val="bg1"/>
                  </a:solidFill>
                </a:endParaRPr>
              </a:p>
            </p:txBody>
          </p:sp>
        </p:grpSp>
      </p:grpSp>
      <p:grpSp>
        <p:nvGrpSpPr>
          <p:cNvPr id="68" name="Group 67">
            <a:extLst>
              <a:ext uri="{FF2B5EF4-FFF2-40B4-BE49-F238E27FC236}">
                <a16:creationId xmlns:a16="http://schemas.microsoft.com/office/drawing/2014/main" id="{5573D461-2FE7-374A-BB07-EE3D8C3899C0}"/>
              </a:ext>
            </a:extLst>
          </p:cNvPr>
          <p:cNvGrpSpPr>
            <a:grpSpLocks noChangeAspect="1"/>
          </p:cNvGrpSpPr>
          <p:nvPr/>
        </p:nvGrpSpPr>
        <p:grpSpPr>
          <a:xfrm>
            <a:off x="3192043" y="1499735"/>
            <a:ext cx="2614959" cy="822961"/>
            <a:chOff x="1818806" y="904426"/>
            <a:chExt cx="2924480" cy="920371"/>
          </a:xfrm>
        </p:grpSpPr>
        <p:grpSp>
          <p:nvGrpSpPr>
            <p:cNvPr id="69" name="Group 68">
              <a:extLst>
                <a:ext uri="{FF2B5EF4-FFF2-40B4-BE49-F238E27FC236}">
                  <a16:creationId xmlns:a16="http://schemas.microsoft.com/office/drawing/2014/main" id="{8480E551-260C-1647-9DE1-95005DB1767B}"/>
                </a:ext>
              </a:extLst>
            </p:cNvPr>
            <p:cNvGrpSpPr/>
            <p:nvPr/>
          </p:nvGrpSpPr>
          <p:grpSpPr>
            <a:xfrm>
              <a:off x="3392902" y="904427"/>
              <a:ext cx="1350384" cy="920370"/>
              <a:chOff x="3339131" y="891950"/>
              <a:chExt cx="1047992" cy="680650"/>
            </a:xfrm>
          </p:grpSpPr>
          <p:sp>
            <p:nvSpPr>
              <p:cNvPr id="75" name="Freeform 64">
                <a:extLst>
                  <a:ext uri="{FF2B5EF4-FFF2-40B4-BE49-F238E27FC236}">
                    <a16:creationId xmlns:a16="http://schemas.microsoft.com/office/drawing/2014/main" id="{1626DC48-5AB0-BE4F-A7B4-C141DBBD64CC}"/>
                  </a:ext>
                </a:extLst>
              </p:cNvPr>
              <p:cNvSpPr>
                <a:spLocks noChangeAspect="1" noChangeArrowheads="1"/>
              </p:cNvSpPr>
              <p:nvPr/>
            </p:nvSpPr>
            <p:spPr bwMode="auto">
              <a:xfrm>
                <a:off x="3339131" y="891950"/>
                <a:ext cx="1047992" cy="680650"/>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solidFill>
                <a:schemeClr val="accent4">
                  <a:lumMod val="50000"/>
                </a:schemeClr>
              </a:solidFill>
              <a:ln>
                <a:solidFill>
                  <a:schemeClr val="bg1"/>
                </a:solidFill>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76" name="Picture 92">
                <a:extLst>
                  <a:ext uri="{FF2B5EF4-FFF2-40B4-BE49-F238E27FC236}">
                    <a16:creationId xmlns:a16="http://schemas.microsoft.com/office/drawing/2014/main" id="{05C32757-7A6C-714B-9526-D21ACBD1681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789081" y="1256479"/>
                <a:ext cx="394336" cy="123418"/>
              </a:xfrm>
              <a:prstGeom prst="rect">
                <a:avLst/>
              </a:prstGeom>
            </p:spPr>
          </p:pic>
          <p:pic>
            <p:nvPicPr>
              <p:cNvPr id="77" name="Picture 96">
                <a:extLst>
                  <a:ext uri="{FF2B5EF4-FFF2-40B4-BE49-F238E27FC236}">
                    <a16:creationId xmlns:a16="http://schemas.microsoft.com/office/drawing/2014/main" id="{3F207DBA-6BC2-3F4E-A218-16C763D310A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575852" y="1381696"/>
                <a:ext cx="146753" cy="139846"/>
              </a:xfrm>
              <a:prstGeom prst="rect">
                <a:avLst/>
              </a:prstGeom>
            </p:spPr>
          </p:pic>
          <p:pic>
            <p:nvPicPr>
              <p:cNvPr id="88" name="Picture 99">
                <a:extLst>
                  <a:ext uri="{FF2B5EF4-FFF2-40B4-BE49-F238E27FC236}">
                    <a16:creationId xmlns:a16="http://schemas.microsoft.com/office/drawing/2014/main" id="{6D370550-0999-A44F-A164-06F6B0D2A94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029565" y="1393195"/>
                <a:ext cx="233363" cy="103777"/>
              </a:xfrm>
              <a:prstGeom prst="rect">
                <a:avLst/>
              </a:prstGeom>
            </p:spPr>
          </p:pic>
        </p:grpSp>
        <p:grpSp>
          <p:nvGrpSpPr>
            <p:cNvPr id="70" name="Group 69">
              <a:extLst>
                <a:ext uri="{FF2B5EF4-FFF2-40B4-BE49-F238E27FC236}">
                  <a16:creationId xmlns:a16="http://schemas.microsoft.com/office/drawing/2014/main" id="{D3B340E3-CFB7-9043-AAF9-C84DE31EE27D}"/>
                </a:ext>
              </a:extLst>
            </p:cNvPr>
            <p:cNvGrpSpPr/>
            <p:nvPr/>
          </p:nvGrpSpPr>
          <p:grpSpPr>
            <a:xfrm>
              <a:off x="1818806" y="904426"/>
              <a:ext cx="2642681" cy="920370"/>
              <a:chOff x="1888489" y="892201"/>
              <a:chExt cx="1910945" cy="680274"/>
            </a:xfrm>
          </p:grpSpPr>
          <p:sp>
            <p:nvSpPr>
              <p:cNvPr id="71" name="Freeform 64">
                <a:extLst>
                  <a:ext uri="{FF2B5EF4-FFF2-40B4-BE49-F238E27FC236}">
                    <a16:creationId xmlns:a16="http://schemas.microsoft.com/office/drawing/2014/main" id="{C6F9E76F-6E37-1345-9B6F-F4E1033100D5}"/>
                  </a:ext>
                </a:extLst>
              </p:cNvPr>
              <p:cNvSpPr>
                <a:spLocks noChangeAspect="1" noChangeArrowheads="1"/>
              </p:cNvSpPr>
              <p:nvPr/>
            </p:nvSpPr>
            <p:spPr bwMode="auto">
              <a:xfrm>
                <a:off x="1888489" y="892201"/>
                <a:ext cx="1047411" cy="680274"/>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solidFill>
                <a:schemeClr val="accent4">
                  <a:lumMod val="50000"/>
                </a:schemeClr>
              </a:solidFill>
              <a:ln>
                <a:solidFill>
                  <a:schemeClr val="bg1"/>
                </a:solidFill>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72" name="Picture 142">
                <a:extLst>
                  <a:ext uri="{FF2B5EF4-FFF2-40B4-BE49-F238E27FC236}">
                    <a16:creationId xmlns:a16="http://schemas.microsoft.com/office/drawing/2014/main" id="{F88621E3-A4B4-C44D-96BD-AA94196278C6}"/>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2059852" y="1202072"/>
                <a:ext cx="745038" cy="166993"/>
              </a:xfrm>
              <a:prstGeom prst="rect">
                <a:avLst/>
              </a:prstGeom>
            </p:spPr>
          </p:pic>
          <p:pic>
            <p:nvPicPr>
              <p:cNvPr id="73" name="Picture 114">
                <a:extLst>
                  <a:ext uri="{FF2B5EF4-FFF2-40B4-BE49-F238E27FC236}">
                    <a16:creationId xmlns:a16="http://schemas.microsoft.com/office/drawing/2014/main" id="{41C40548-BA92-BB4E-8B44-8DE440CAF17E}"/>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493863" y="991154"/>
                <a:ext cx="305571" cy="218827"/>
              </a:xfrm>
              <a:prstGeom prst="rect">
                <a:avLst/>
              </a:prstGeom>
            </p:spPr>
          </p:pic>
          <p:pic>
            <p:nvPicPr>
              <p:cNvPr id="74" name="Picture 2">
                <a:extLst>
                  <a:ext uri="{FF2B5EF4-FFF2-40B4-BE49-F238E27FC236}">
                    <a16:creationId xmlns:a16="http://schemas.microsoft.com/office/drawing/2014/main" id="{BA1CAF5F-3550-8342-9589-977ED4A41AD4}"/>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3188642" y="1158367"/>
                <a:ext cx="303362" cy="8415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89370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1"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128"/>
                                        </p:tgtEl>
                                        <p:attrNameLst>
                                          <p:attrName>style.visibility</p:attrName>
                                        </p:attrNameLst>
                                      </p:cBhvr>
                                      <p:to>
                                        <p:strVal val="visible"/>
                                      </p:to>
                                    </p:set>
                                    <p:animEffect transition="in" filter="wipe(right)">
                                      <p:cBhvr>
                                        <p:cTn id="14" dur="500"/>
                                        <p:tgtEl>
                                          <p:spTgt spid="128"/>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9"/>
                                        </p:tgtEl>
                                        <p:attrNameLst>
                                          <p:attrName>style.visibility</p:attrName>
                                        </p:attrNameLst>
                                      </p:cBhvr>
                                      <p:to>
                                        <p:strVal val="visible"/>
                                      </p:to>
                                    </p:set>
                                    <p:animEffect transition="in" filter="fade">
                                      <p:cBhvr>
                                        <p:cTn id="18" dur="500"/>
                                        <p:tgtEl>
                                          <p:spTgt spid="1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fade">
                                      <p:cBhvr>
                                        <p:cTn id="21" dur="500"/>
                                        <p:tgtEl>
                                          <p:spTgt spid="131"/>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21"/>
                                        </p:tgtEl>
                                        <p:attrNameLst>
                                          <p:attrName>style.visibility</p:attrName>
                                        </p:attrNameLst>
                                      </p:cBhvr>
                                      <p:to>
                                        <p:strVal val="visible"/>
                                      </p:to>
                                    </p:set>
                                    <p:animEffect transition="in" filter="fade">
                                      <p:cBhvr>
                                        <p:cTn id="25" dur="500"/>
                                        <p:tgtEl>
                                          <p:spTgt spid="1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wipe(left)">
                                      <p:cBhvr>
                                        <p:cTn id="30" dur="500"/>
                                        <p:tgtEl>
                                          <p:spTgt spid="13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3"/>
                                        </p:tgtEl>
                                        <p:attrNameLst>
                                          <p:attrName>style.visibility</p:attrName>
                                        </p:attrNameLst>
                                      </p:cBhvr>
                                      <p:to>
                                        <p:strVal val="visible"/>
                                      </p:to>
                                    </p:set>
                                    <p:animEffect transition="in" filter="fade">
                                      <p:cBhvr>
                                        <p:cTn id="34" dur="500"/>
                                        <p:tgtEl>
                                          <p:spTgt spid="123"/>
                                        </p:tgtEl>
                                      </p:cBhvr>
                                    </p:animEffect>
                                  </p:childTnLst>
                                </p:cTn>
                              </p:par>
                            </p:childTnLst>
                          </p:cTn>
                        </p:par>
                        <p:par>
                          <p:cTn id="35" fill="hold">
                            <p:stCondLst>
                              <p:cond delay="1000"/>
                            </p:stCondLst>
                            <p:childTnLst>
                              <p:par>
                                <p:cTn id="36" presetID="22" presetClass="entr" presetSubtype="4" fill="hold" nodeType="afterEffect">
                                  <p:stCondLst>
                                    <p:cond delay="1000"/>
                                  </p:stCondLst>
                                  <p:childTnLst>
                                    <p:set>
                                      <p:cBhvr>
                                        <p:cTn id="37" dur="1" fill="hold">
                                          <p:stCondLst>
                                            <p:cond delay="0"/>
                                          </p:stCondLst>
                                        </p:cTn>
                                        <p:tgtEl>
                                          <p:spTgt spid="2"/>
                                        </p:tgtEl>
                                        <p:attrNameLst>
                                          <p:attrName>style.visibility</p:attrName>
                                        </p:attrNameLst>
                                      </p:cBhvr>
                                      <p:to>
                                        <p:strVal val="visible"/>
                                      </p:to>
                                    </p:set>
                                    <p:animEffect transition="in" filter="wipe(down)">
                                      <p:cBhvr>
                                        <p:cTn id="38" dur="500"/>
                                        <p:tgtEl>
                                          <p:spTgt spid="2"/>
                                        </p:tgtEl>
                                      </p:cBhvr>
                                    </p:animEffect>
                                  </p:childTnLst>
                                </p:cTn>
                              </p:par>
                            </p:childTnLst>
                          </p:cTn>
                        </p:par>
                        <p:par>
                          <p:cTn id="39" fill="hold">
                            <p:stCondLst>
                              <p:cond delay="2500"/>
                            </p:stCondLst>
                            <p:childTnLst>
                              <p:par>
                                <p:cTn id="40" presetID="22" presetClass="entr" presetSubtype="4" fill="hold" nodeType="afterEffect">
                                  <p:stCondLst>
                                    <p:cond delay="50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par>
                          <p:cTn id="43" fill="hold">
                            <p:stCondLst>
                              <p:cond delay="3500"/>
                            </p:stCondLst>
                            <p:childTnLst>
                              <p:par>
                                <p:cTn id="44" presetID="10" presetClass="entr" presetSubtype="0" fill="hold" grpId="0" nodeType="afterEffect">
                                  <p:stCondLst>
                                    <p:cond delay="500"/>
                                  </p:stCondLst>
                                  <p:childTnLst>
                                    <p:set>
                                      <p:cBhvr>
                                        <p:cTn id="45" dur="1" fill="hold">
                                          <p:stCondLst>
                                            <p:cond delay="0"/>
                                          </p:stCondLst>
                                        </p:cTn>
                                        <p:tgtEl>
                                          <p:spTgt spid="122"/>
                                        </p:tgtEl>
                                        <p:attrNameLst>
                                          <p:attrName>style.visibility</p:attrName>
                                        </p:attrNameLst>
                                      </p:cBhvr>
                                      <p:to>
                                        <p:strVal val="visible"/>
                                      </p:to>
                                    </p:set>
                                    <p:animEffect transition="in" filter="fade">
                                      <p:cBhvr>
                                        <p:cTn id="46" dur="500"/>
                                        <p:tgtEl>
                                          <p:spTgt spid="122"/>
                                        </p:tgtEl>
                                      </p:cBhvr>
                                    </p:animEffect>
                                  </p:childTnLst>
                                </p:cTn>
                              </p:par>
                            </p:childTnLst>
                          </p:cTn>
                        </p:par>
                        <p:par>
                          <p:cTn id="47" fill="hold">
                            <p:stCondLst>
                              <p:cond delay="4500"/>
                            </p:stCondLst>
                            <p:childTnLst>
                              <p:par>
                                <p:cTn id="48" presetID="1" presetClass="entr" presetSubtype="0" fill="hold" nodeType="afterEffect">
                                  <p:stCondLst>
                                    <p:cond delay="1000"/>
                                  </p:stCondLst>
                                  <p:childTnLst>
                                    <p:set>
                                      <p:cBhvr>
                                        <p:cTn id="4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p:bldP spid="122" grpId="0"/>
      <p:bldP spid="123" grpId="0"/>
      <p:bldP spid="129" grpId="0"/>
      <p:bldP spid="1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8018474-27F4-2549-BA39-196797CB4CAF}"/>
              </a:ext>
            </a:extLst>
          </p:cNvPr>
          <p:cNvSpPr/>
          <p:nvPr/>
        </p:nvSpPr>
        <p:spPr>
          <a:xfrm>
            <a:off x="0" y="5701"/>
            <a:ext cx="9144000" cy="764771"/>
          </a:xfrm>
          <a:prstGeom prst="rect">
            <a:avLst/>
          </a:prstGeom>
          <a:gradFill>
            <a:gsLst>
              <a:gs pos="100000">
                <a:schemeClr val="accent3"/>
              </a:gs>
              <a:gs pos="22000">
                <a:schemeClr val="accent4">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298FDE91-F509-854B-A52B-A3A0955DAB7C}"/>
              </a:ext>
            </a:extLst>
          </p:cNvPr>
          <p:cNvSpPr txBox="1"/>
          <p:nvPr/>
        </p:nvSpPr>
        <p:spPr>
          <a:xfrm>
            <a:off x="657860" y="1133526"/>
            <a:ext cx="4333240" cy="1123384"/>
          </a:xfrm>
          <a:prstGeom prst="rect">
            <a:avLst/>
          </a:prstGeom>
          <a:noFill/>
        </p:spPr>
        <p:txBody>
          <a:bodyPr wrap="square" rtlCol="0">
            <a:spAutoFit/>
          </a:bodyPr>
          <a:lstStyle/>
          <a:p>
            <a:pPr>
              <a:spcBef>
                <a:spcPts val="600"/>
              </a:spcBef>
            </a:pPr>
            <a:r>
              <a:rPr lang="en-US" sz="1600" b="1" i="1" dirty="0">
                <a:solidFill>
                  <a:schemeClr val="accent3">
                    <a:lumMod val="20000"/>
                    <a:lumOff val="80000"/>
                  </a:schemeClr>
                </a:solidFill>
              </a:rPr>
              <a:t>Challenge</a:t>
            </a:r>
          </a:p>
          <a:p>
            <a:pPr marL="163513" lvl="0" indent="-163513" defTabSz="457200" eaLnBrk="0" fontAlgn="base" hangingPunct="0">
              <a:spcBef>
                <a:spcPts val="600"/>
              </a:spcBef>
              <a:spcAft>
                <a:spcPct val="0"/>
              </a:spcAft>
              <a:buFont typeface="Arial" charset="0"/>
              <a:buChar char="•"/>
              <a:defRPr/>
            </a:pPr>
            <a:r>
              <a:rPr lang="en-US" sz="1200" dirty="0">
                <a:solidFill>
                  <a:schemeClr val="bg1"/>
                </a:solidFill>
                <a:ea typeface="Calibri" charset="0"/>
                <a:cs typeface="Calibri" charset="0"/>
              </a:rPr>
              <a:t>Secure retail locations and provide fast internet access</a:t>
            </a:r>
          </a:p>
          <a:p>
            <a:pPr marL="163513" lvl="0" indent="-163513" defTabSz="457200" eaLnBrk="0" fontAlgn="base" hangingPunct="0">
              <a:spcBef>
                <a:spcPts val="600"/>
              </a:spcBef>
              <a:spcAft>
                <a:spcPct val="0"/>
              </a:spcAft>
              <a:buFont typeface="Arial" charset="0"/>
              <a:buChar char="•"/>
              <a:defRPr/>
            </a:pPr>
            <a:r>
              <a:rPr lang="en-US" sz="1200" dirty="0">
                <a:solidFill>
                  <a:schemeClr val="bg1"/>
                </a:solidFill>
                <a:ea typeface="Calibri" charset="0"/>
                <a:cs typeface="Calibri" charset="0"/>
              </a:rPr>
              <a:t>Costs of backhauling traffic to centralized data center</a:t>
            </a:r>
          </a:p>
          <a:p>
            <a:pPr marL="163513" lvl="0" indent="-163513" defTabSz="457200" eaLnBrk="0" fontAlgn="base" hangingPunct="0">
              <a:spcBef>
                <a:spcPts val="600"/>
              </a:spcBef>
              <a:spcAft>
                <a:spcPct val="0"/>
              </a:spcAft>
              <a:buFont typeface="Arial" charset="0"/>
              <a:buChar char="•"/>
              <a:defRPr/>
            </a:pPr>
            <a:r>
              <a:rPr lang="en-US" sz="1200" dirty="0">
                <a:solidFill>
                  <a:schemeClr val="bg1"/>
                </a:solidFill>
                <a:ea typeface="Calibri" charset="0"/>
                <a:cs typeface="Calibri" charset="0"/>
              </a:rPr>
              <a:t>Deploy Office 365 and establish e-commerce presence</a:t>
            </a:r>
            <a:endParaRPr lang="en-US" sz="1600" dirty="0">
              <a:solidFill>
                <a:schemeClr val="bg1"/>
              </a:solidFill>
            </a:endParaRPr>
          </a:p>
        </p:txBody>
      </p:sp>
      <p:sp>
        <p:nvSpPr>
          <p:cNvPr id="17" name="TextBox 16">
            <a:extLst>
              <a:ext uri="{FF2B5EF4-FFF2-40B4-BE49-F238E27FC236}">
                <a16:creationId xmlns:a16="http://schemas.microsoft.com/office/drawing/2014/main" id="{7E5B40E0-64FE-D646-971F-FB659DA757C6}"/>
              </a:ext>
            </a:extLst>
          </p:cNvPr>
          <p:cNvSpPr txBox="1"/>
          <p:nvPr/>
        </p:nvSpPr>
        <p:spPr>
          <a:xfrm>
            <a:off x="668019" y="2485718"/>
            <a:ext cx="4685026" cy="600164"/>
          </a:xfrm>
          <a:prstGeom prst="rect">
            <a:avLst/>
          </a:prstGeom>
          <a:noFill/>
        </p:spPr>
        <p:txBody>
          <a:bodyPr wrap="square" rtlCol="0">
            <a:spAutoFit/>
          </a:bodyPr>
          <a:lstStyle/>
          <a:p>
            <a:pPr>
              <a:spcBef>
                <a:spcPts val="600"/>
              </a:spcBef>
            </a:pPr>
            <a:r>
              <a:rPr lang="en-US" sz="1600" b="1" i="1" dirty="0">
                <a:solidFill>
                  <a:schemeClr val="accent3">
                    <a:lumMod val="20000"/>
                    <a:lumOff val="80000"/>
                  </a:schemeClr>
                </a:solidFill>
              </a:rPr>
              <a:t>Solution</a:t>
            </a:r>
          </a:p>
          <a:p>
            <a:pPr marL="163513" indent="-163513" defTabSz="457200" eaLnBrk="0" fontAlgn="base" hangingPunct="0">
              <a:spcBef>
                <a:spcPts val="600"/>
              </a:spcBef>
              <a:spcAft>
                <a:spcPct val="0"/>
              </a:spcAft>
              <a:buFont typeface="Arial" charset="0"/>
              <a:buChar char="•"/>
              <a:defRPr/>
            </a:pPr>
            <a:r>
              <a:rPr lang="en-US" sz="1200" dirty="0">
                <a:solidFill>
                  <a:schemeClr val="bg1"/>
                </a:solidFill>
                <a:ea typeface="Calibri" charset="0"/>
                <a:cs typeface="Calibri" charset="0"/>
              </a:rPr>
              <a:t>Local breakouts and full application and network transformation</a:t>
            </a:r>
          </a:p>
        </p:txBody>
      </p:sp>
      <p:sp>
        <p:nvSpPr>
          <p:cNvPr id="79" name="TextBox 78">
            <a:extLst>
              <a:ext uri="{FF2B5EF4-FFF2-40B4-BE49-F238E27FC236}">
                <a16:creationId xmlns:a16="http://schemas.microsoft.com/office/drawing/2014/main" id="{906B2E43-3C57-8342-8AFC-DC8064779748}"/>
              </a:ext>
            </a:extLst>
          </p:cNvPr>
          <p:cNvSpPr txBox="1"/>
          <p:nvPr/>
        </p:nvSpPr>
        <p:spPr>
          <a:xfrm>
            <a:off x="657859" y="3341632"/>
            <a:ext cx="4793743" cy="1646605"/>
          </a:xfrm>
          <a:prstGeom prst="rect">
            <a:avLst/>
          </a:prstGeom>
          <a:noFill/>
        </p:spPr>
        <p:txBody>
          <a:bodyPr wrap="square" rtlCol="0">
            <a:spAutoFit/>
          </a:bodyPr>
          <a:lstStyle/>
          <a:p>
            <a:pPr>
              <a:spcBef>
                <a:spcPts val="600"/>
              </a:spcBef>
            </a:pPr>
            <a:r>
              <a:rPr lang="en-US" sz="1600" b="1" i="1" dirty="0">
                <a:solidFill>
                  <a:schemeClr val="accent3">
                    <a:lumMod val="20000"/>
                    <a:lumOff val="80000"/>
                  </a:schemeClr>
                </a:solidFill>
              </a:rPr>
              <a:t>Outcome</a:t>
            </a:r>
          </a:p>
          <a:p>
            <a:pPr marL="163513" indent="-163513" defTabSz="457200" eaLnBrk="0" fontAlgn="base" hangingPunct="0">
              <a:spcBef>
                <a:spcPts val="600"/>
              </a:spcBef>
              <a:spcAft>
                <a:spcPct val="0"/>
              </a:spcAft>
              <a:buFont typeface="Arial" charset="0"/>
              <a:buChar char="•"/>
              <a:defRPr/>
            </a:pPr>
            <a:r>
              <a:rPr lang="en-US" sz="1200" dirty="0">
                <a:solidFill>
                  <a:schemeClr val="bg1"/>
                </a:solidFill>
                <a:ea typeface="Calibri" charset="0"/>
                <a:cs typeface="Calibri" charset="0"/>
              </a:rPr>
              <a:t>Cost avoidance - local breakouts without appliances</a:t>
            </a:r>
          </a:p>
          <a:p>
            <a:pPr marL="163513" indent="-163513" defTabSz="457200" eaLnBrk="0" fontAlgn="base" hangingPunct="0">
              <a:spcBef>
                <a:spcPts val="600"/>
              </a:spcBef>
              <a:spcAft>
                <a:spcPct val="0"/>
              </a:spcAft>
              <a:buFont typeface="Arial" charset="0"/>
              <a:buChar char="•"/>
              <a:defRPr/>
            </a:pPr>
            <a:r>
              <a:rPr lang="en-US" sz="1200" kern="0" dirty="0">
                <a:solidFill>
                  <a:prstClr val="white"/>
                </a:solidFill>
                <a:latin typeface="Arial" panose="020B0604020202020204" pitchFamily="34" charset="0"/>
                <a:ea typeface="Roboto" panose="02000000000000000000" pitchFamily="2" charset="0"/>
                <a:cs typeface="Arial" panose="020B0604020202020204" pitchFamily="34" charset="0"/>
                <a:sym typeface="Arial"/>
              </a:rPr>
              <a:t>Centralized policy management and visibility into all traffic</a:t>
            </a:r>
            <a:endParaRPr lang="en-US" sz="1200" dirty="0">
              <a:solidFill>
                <a:schemeClr val="bg1"/>
              </a:solidFill>
              <a:ea typeface="Roboto" panose="02000000000000000000" pitchFamily="2" charset="0"/>
              <a:cs typeface="Calibri" charset="0"/>
              <a:sym typeface="Arial"/>
            </a:endParaRPr>
          </a:p>
          <a:p>
            <a:pPr marL="163513" indent="-163513" defTabSz="457200" eaLnBrk="0" fontAlgn="base" hangingPunct="0">
              <a:spcBef>
                <a:spcPts val="600"/>
              </a:spcBef>
              <a:spcAft>
                <a:spcPct val="0"/>
              </a:spcAft>
              <a:buFont typeface="Arial" charset="0"/>
              <a:buChar char="•"/>
              <a:defRPr/>
            </a:pPr>
            <a:r>
              <a:rPr lang="en-US" sz="1200" kern="0" dirty="0">
                <a:solidFill>
                  <a:prstClr val="white"/>
                </a:solidFill>
                <a:latin typeface="Arial" panose="020B0604020202020204" pitchFamily="34" charset="0"/>
                <a:ea typeface="Roboto" panose="02000000000000000000" pitchFamily="2" charset="0"/>
                <a:cs typeface="Arial" panose="020B0604020202020204" pitchFamily="34" charset="0"/>
                <a:sym typeface="Arial"/>
              </a:rPr>
              <a:t>Simplified IT operations</a:t>
            </a:r>
          </a:p>
          <a:p>
            <a:pPr marL="163513" indent="-163513" defTabSz="457200" eaLnBrk="0" fontAlgn="base" hangingPunct="0">
              <a:spcBef>
                <a:spcPts val="600"/>
              </a:spcBef>
              <a:spcAft>
                <a:spcPct val="0"/>
              </a:spcAft>
              <a:buFont typeface="Arial" charset="0"/>
              <a:buChar char="•"/>
              <a:defRPr/>
            </a:pPr>
            <a:r>
              <a:rPr lang="en-US" sz="1200" kern="0" dirty="0">
                <a:solidFill>
                  <a:prstClr val="white"/>
                </a:solidFill>
                <a:latin typeface="Arial" panose="020B0604020202020204" pitchFamily="34" charset="0"/>
                <a:ea typeface="Roboto" panose="02000000000000000000" pitchFamily="2" charset="0"/>
                <a:cs typeface="Arial" panose="020B0604020202020204" pitchFamily="34" charset="0"/>
                <a:sym typeface="Arial"/>
              </a:rPr>
              <a:t>Ability to easily add new locations and capabilities</a:t>
            </a:r>
          </a:p>
          <a:p>
            <a:pPr marL="163513" indent="-163513" defTabSz="457200" eaLnBrk="0" fontAlgn="base" hangingPunct="0">
              <a:spcBef>
                <a:spcPts val="600"/>
              </a:spcBef>
              <a:spcAft>
                <a:spcPct val="0"/>
              </a:spcAft>
              <a:buFont typeface="Arial" charset="0"/>
              <a:buChar char="•"/>
              <a:defRPr/>
            </a:pPr>
            <a:endParaRPr lang="en-US" sz="1200" dirty="0">
              <a:solidFill>
                <a:schemeClr val="bg1"/>
              </a:solidFill>
              <a:ea typeface="Calibri" charset="0"/>
              <a:cs typeface="Calibri" charset="0"/>
            </a:endParaRPr>
          </a:p>
        </p:txBody>
      </p:sp>
      <p:sp>
        <p:nvSpPr>
          <p:cNvPr id="2" name="TextBox 1">
            <a:extLst>
              <a:ext uri="{FF2B5EF4-FFF2-40B4-BE49-F238E27FC236}">
                <a16:creationId xmlns:a16="http://schemas.microsoft.com/office/drawing/2014/main" id="{18B276B0-45DB-1541-AA9F-BDEBF84BFDB7}"/>
              </a:ext>
            </a:extLst>
          </p:cNvPr>
          <p:cNvSpPr txBox="1"/>
          <p:nvPr/>
        </p:nvSpPr>
        <p:spPr>
          <a:xfrm>
            <a:off x="2082801" y="262682"/>
            <a:ext cx="3058466" cy="423949"/>
          </a:xfrm>
          <a:prstGeom prst="rect">
            <a:avLst/>
          </a:prstGeom>
          <a:noFill/>
        </p:spPr>
        <p:txBody>
          <a:bodyPr wrap="square" rtlCol="0">
            <a:noAutofit/>
          </a:bodyPr>
          <a:lstStyle/>
          <a:p>
            <a:pPr algn="l"/>
            <a:r>
              <a:rPr lang="en-US" sz="1600" dirty="0">
                <a:solidFill>
                  <a:schemeClr val="bg1"/>
                </a:solidFill>
              </a:rPr>
              <a:t>America’s Largest Auto Retailer</a:t>
            </a:r>
          </a:p>
        </p:txBody>
      </p:sp>
      <p:sp>
        <p:nvSpPr>
          <p:cNvPr id="10" name="Rounded Rectangle 9">
            <a:extLst>
              <a:ext uri="{FF2B5EF4-FFF2-40B4-BE49-F238E27FC236}">
                <a16:creationId xmlns:a16="http://schemas.microsoft.com/office/drawing/2014/main" id="{A0F0977F-1F58-754B-B829-C36E7550B3BA}"/>
              </a:ext>
            </a:extLst>
          </p:cNvPr>
          <p:cNvSpPr/>
          <p:nvPr/>
        </p:nvSpPr>
        <p:spPr>
          <a:xfrm>
            <a:off x="5217467" y="51643"/>
            <a:ext cx="1240903" cy="650013"/>
          </a:xfrm>
          <a:prstGeom prst="round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Arial" panose="020B0604020202020204" pitchFamily="34" charset="0"/>
                <a:cs typeface="Arial" panose="020B0604020202020204" pitchFamily="34" charset="0"/>
              </a:rPr>
              <a:t>$21.3 billion</a:t>
            </a:r>
          </a:p>
          <a:p>
            <a:pPr algn="ctr"/>
            <a:r>
              <a:rPr lang="en-US" sz="800" dirty="0">
                <a:solidFill>
                  <a:schemeClr val="bg1"/>
                </a:solidFill>
                <a:latin typeface="Arial" panose="020B0604020202020204" pitchFamily="34" charset="0"/>
                <a:cs typeface="Arial" panose="020B0604020202020204" pitchFamily="34" charset="0"/>
              </a:rPr>
              <a:t>revenue </a:t>
            </a:r>
            <a:endParaRPr lang="en-US" sz="900" dirty="0">
              <a:solidFill>
                <a:schemeClr val="bg1"/>
              </a:solidFill>
            </a:endParaRPr>
          </a:p>
        </p:txBody>
      </p:sp>
      <p:sp>
        <p:nvSpPr>
          <p:cNvPr id="11" name="Rounded Rectangle 10">
            <a:extLst>
              <a:ext uri="{FF2B5EF4-FFF2-40B4-BE49-F238E27FC236}">
                <a16:creationId xmlns:a16="http://schemas.microsoft.com/office/drawing/2014/main" id="{A6352216-6011-084A-A065-1F61CD9D9248}"/>
              </a:ext>
            </a:extLst>
          </p:cNvPr>
          <p:cNvSpPr/>
          <p:nvPr/>
        </p:nvSpPr>
        <p:spPr>
          <a:xfrm>
            <a:off x="6527838" y="51643"/>
            <a:ext cx="1240903" cy="650013"/>
          </a:xfrm>
          <a:prstGeom prst="round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Arial" panose="020B0604020202020204" pitchFamily="34" charset="0"/>
                <a:cs typeface="Arial" panose="020B0604020202020204" pitchFamily="34" charset="0"/>
              </a:rPr>
              <a:t>26,000+</a:t>
            </a:r>
            <a:r>
              <a:rPr lang="en-US" sz="900" dirty="0">
                <a:solidFill>
                  <a:schemeClr val="bg1"/>
                </a:solidFill>
                <a:latin typeface="Arial" panose="020B0604020202020204" pitchFamily="34" charset="0"/>
                <a:cs typeface="Arial" panose="020B0604020202020204" pitchFamily="34" charset="0"/>
              </a:rPr>
              <a:t> </a:t>
            </a:r>
          </a:p>
          <a:p>
            <a:pPr algn="ctr"/>
            <a:r>
              <a:rPr lang="en-US" sz="800" dirty="0">
                <a:solidFill>
                  <a:schemeClr val="bg1"/>
                </a:solidFill>
                <a:latin typeface="Arial" panose="020B0604020202020204" pitchFamily="34" charset="0"/>
                <a:cs typeface="Arial" panose="020B0604020202020204" pitchFamily="34" charset="0"/>
              </a:rPr>
              <a:t>employees</a:t>
            </a:r>
            <a:endParaRPr lang="en-US" sz="1050" dirty="0">
              <a:solidFill>
                <a:schemeClr val="bg1"/>
              </a:solidFill>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BE59579B-4863-8D49-B7E2-32E2F380C6DD}"/>
              </a:ext>
            </a:extLst>
          </p:cNvPr>
          <p:cNvGrpSpPr/>
          <p:nvPr/>
        </p:nvGrpSpPr>
        <p:grpSpPr>
          <a:xfrm>
            <a:off x="5451601" y="1695218"/>
            <a:ext cx="4431533" cy="1944064"/>
            <a:chOff x="5082540" y="1730931"/>
            <a:chExt cx="4541520" cy="1944064"/>
          </a:xfrm>
        </p:grpSpPr>
        <p:sp>
          <p:nvSpPr>
            <p:cNvPr id="7" name="Rectangle 6">
              <a:extLst>
                <a:ext uri="{FF2B5EF4-FFF2-40B4-BE49-F238E27FC236}">
                  <a16:creationId xmlns:a16="http://schemas.microsoft.com/office/drawing/2014/main" id="{A5818E37-BA0B-8641-BB50-2E3E255A62C3}"/>
                </a:ext>
              </a:extLst>
            </p:cNvPr>
            <p:cNvSpPr/>
            <p:nvPr/>
          </p:nvSpPr>
          <p:spPr>
            <a:xfrm>
              <a:off x="5082540" y="1798320"/>
              <a:ext cx="4541520" cy="1876675"/>
            </a:xfrm>
            <a:prstGeom prst="rect">
              <a:avLst/>
            </a:prstGeom>
            <a:gradFill>
              <a:gsLst>
                <a:gs pos="0">
                  <a:schemeClr val="accent5"/>
                </a:gs>
                <a:gs pos="99000">
                  <a:schemeClr val="accent5">
                    <a:alpha val="64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75483031-5CDA-E542-810F-C65F1FEB30DA}"/>
                </a:ext>
              </a:extLst>
            </p:cNvPr>
            <p:cNvCxnSpPr>
              <a:cxnSpLocks/>
            </p:cNvCxnSpPr>
            <p:nvPr/>
          </p:nvCxnSpPr>
          <p:spPr>
            <a:xfrm>
              <a:off x="5854355" y="2277204"/>
              <a:ext cx="0" cy="918906"/>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1D79176-51F0-D14D-BB77-5CC0F3CE4F64}"/>
                </a:ext>
              </a:extLst>
            </p:cNvPr>
            <p:cNvSpPr txBox="1"/>
            <p:nvPr/>
          </p:nvSpPr>
          <p:spPr>
            <a:xfrm>
              <a:off x="5211564" y="1730931"/>
              <a:ext cx="526106" cy="1323439"/>
            </a:xfrm>
            <a:prstGeom prst="rect">
              <a:avLst/>
            </a:prstGeom>
            <a:noFill/>
          </p:spPr>
          <p:txBody>
            <a:bodyPr wrap="none" rtlCol="0">
              <a:spAutoFit/>
            </a:bodyPr>
            <a:lstStyle/>
            <a:p>
              <a:r>
                <a:rPr lang="en-US" sz="8000" dirty="0">
                  <a:solidFill>
                    <a:schemeClr val="bg1"/>
                  </a:solidFill>
                </a:rPr>
                <a:t>“</a:t>
              </a:r>
            </a:p>
          </p:txBody>
        </p:sp>
        <p:sp>
          <p:nvSpPr>
            <p:cNvPr id="5" name="Rectangle 4">
              <a:extLst>
                <a:ext uri="{FF2B5EF4-FFF2-40B4-BE49-F238E27FC236}">
                  <a16:creationId xmlns:a16="http://schemas.microsoft.com/office/drawing/2014/main" id="{5A3ACAB7-28EB-ED48-9B8A-A642FC2CCD69}"/>
                </a:ext>
              </a:extLst>
            </p:cNvPr>
            <p:cNvSpPr/>
            <p:nvPr/>
          </p:nvSpPr>
          <p:spPr>
            <a:xfrm>
              <a:off x="5778235" y="2236737"/>
              <a:ext cx="3106690" cy="1169551"/>
            </a:xfrm>
            <a:prstGeom prst="rect">
              <a:avLst/>
            </a:prstGeom>
          </p:spPr>
          <p:txBody>
            <a:bodyPr wrap="square">
              <a:spAutoFit/>
            </a:bodyPr>
            <a:lstStyle/>
            <a:p>
              <a:pPr lvl="0" algn="ctr" defTabSz="914400">
                <a:defRPr/>
              </a:pPr>
              <a:r>
                <a:rPr lang="en-US" sz="1400" b="1" kern="0" dirty="0">
                  <a:solidFill>
                    <a:prstClr val="white"/>
                  </a:solidFill>
                  <a:latin typeface="Arial" panose="020B0604020202020204" pitchFamily="34" charset="0"/>
                  <a:ea typeface="Roboto" panose="02000000000000000000" pitchFamily="2" charset="0"/>
                  <a:cs typeface="Arial" panose="020B0604020202020204" pitchFamily="34" charset="0"/>
                  <a:sym typeface="Arial"/>
                </a:rPr>
                <a:t>We’ve greatly simplified our architecture by eliminating the cost and complexity of appliances…</a:t>
              </a:r>
            </a:p>
            <a:p>
              <a:pPr lvl="0" algn="ctr" defTabSz="914400">
                <a:defRPr/>
              </a:pPr>
              <a:endParaRPr lang="en-US" sz="1400" b="1" kern="0" dirty="0">
                <a:solidFill>
                  <a:prstClr val="white"/>
                </a:solidFill>
                <a:latin typeface="Arial" panose="020B0604020202020204" pitchFamily="34" charset="0"/>
                <a:ea typeface="Roboto" panose="02000000000000000000" pitchFamily="2" charset="0"/>
                <a:cs typeface="Arial" panose="020B0604020202020204" pitchFamily="34" charset="0"/>
                <a:sym typeface="Arial"/>
              </a:endParaRPr>
            </a:p>
          </p:txBody>
        </p:sp>
      </p:grpSp>
      <p:pic>
        <p:nvPicPr>
          <p:cNvPr id="19" name="Picture 18">
            <a:extLst>
              <a:ext uri="{FF2B5EF4-FFF2-40B4-BE49-F238E27FC236}">
                <a16:creationId xmlns:a16="http://schemas.microsoft.com/office/drawing/2014/main" id="{70263F3D-C195-A24B-87B4-59107C90F37A}"/>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colorTemperature colorTemp="1500"/>
                    </a14:imgEffect>
                    <a14:imgEffect>
                      <a14:saturation sat="0"/>
                    </a14:imgEffect>
                  </a14:imgLayer>
                </a14:imgProps>
              </a:ext>
            </a:extLst>
          </a:blip>
          <a:stretch>
            <a:fillRect/>
          </a:stretch>
        </p:blipFill>
        <p:spPr>
          <a:xfrm>
            <a:off x="275803" y="-85701"/>
            <a:ext cx="1592385" cy="1061590"/>
          </a:xfrm>
          <a:prstGeom prst="rect">
            <a:avLst/>
          </a:prstGeom>
        </p:spPr>
      </p:pic>
      <p:sp>
        <p:nvSpPr>
          <p:cNvPr id="21" name="Rounded Rectangle 20">
            <a:extLst>
              <a:ext uri="{FF2B5EF4-FFF2-40B4-BE49-F238E27FC236}">
                <a16:creationId xmlns:a16="http://schemas.microsoft.com/office/drawing/2014/main" id="{51D1037E-42C0-1D47-A0DC-A4A996606643}"/>
              </a:ext>
            </a:extLst>
          </p:cNvPr>
          <p:cNvSpPr/>
          <p:nvPr/>
        </p:nvSpPr>
        <p:spPr>
          <a:xfrm>
            <a:off x="7838209" y="51643"/>
            <a:ext cx="1240903" cy="650013"/>
          </a:xfrm>
          <a:prstGeom prst="round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Arial" panose="020B0604020202020204" pitchFamily="34" charset="0"/>
                <a:cs typeface="Arial" panose="020B0604020202020204" pitchFamily="34" charset="0"/>
              </a:rPr>
              <a:t>360+</a:t>
            </a:r>
            <a:r>
              <a:rPr lang="en-US" sz="900" dirty="0">
                <a:solidFill>
                  <a:schemeClr val="bg1"/>
                </a:solidFill>
                <a:latin typeface="Arial" panose="020B0604020202020204" pitchFamily="34" charset="0"/>
                <a:cs typeface="Arial" panose="020B0604020202020204" pitchFamily="34" charset="0"/>
              </a:rPr>
              <a:t> </a:t>
            </a:r>
          </a:p>
          <a:p>
            <a:pPr algn="ctr"/>
            <a:r>
              <a:rPr lang="en-US" sz="800" dirty="0">
                <a:solidFill>
                  <a:schemeClr val="bg1"/>
                </a:solidFill>
                <a:latin typeface="Arial" panose="020B0604020202020204" pitchFamily="34" charset="0"/>
                <a:cs typeface="Arial" panose="020B0604020202020204" pitchFamily="34" charset="0"/>
              </a:rPr>
              <a:t>locations</a:t>
            </a:r>
            <a:endParaRPr lang="en-US" sz="105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555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1000"/>
                                        <p:tgtEl>
                                          <p:spTgt spid="79"/>
                                        </p:tgtEl>
                                      </p:cBhvr>
                                    </p:animEffect>
                                    <p:anim calcmode="lin" valueType="num">
                                      <p:cBhvr>
                                        <p:cTn id="20" dur="1000" fill="hold"/>
                                        <p:tgtEl>
                                          <p:spTgt spid="79"/>
                                        </p:tgtEl>
                                        <p:attrNameLst>
                                          <p:attrName>ppt_x</p:attrName>
                                        </p:attrNameLst>
                                      </p:cBhvr>
                                      <p:tavLst>
                                        <p:tav tm="0">
                                          <p:val>
                                            <p:strVal val="#ppt_x"/>
                                          </p:val>
                                        </p:tav>
                                        <p:tav tm="100000">
                                          <p:val>
                                            <p:strVal val="#ppt_x"/>
                                          </p:val>
                                        </p:tav>
                                      </p:tavLst>
                                    </p:anim>
                                    <p:anim calcmode="lin" valueType="num">
                                      <p:cBhvr>
                                        <p:cTn id="21" dur="1000" fill="hold"/>
                                        <p:tgtEl>
                                          <p:spTgt spid="7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2" presetClass="entr" presetSubtype="2" fill="hold" nodeType="afterEffect">
                                  <p:stCondLst>
                                    <p:cond delay="5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1000"/>
                                        <p:tgtEl>
                                          <p:spTgt spid="8"/>
                                        </p:tgtEl>
                                        <p:attrNameLst>
                                          <p:attrName>ppt_x</p:attrName>
                                        </p:attrNameLst>
                                      </p:cBhvr>
                                      <p:tavLst>
                                        <p:tav tm="0">
                                          <p:val>
                                            <p:strVal val="#ppt_x+#ppt_w*1.125000"/>
                                          </p:val>
                                        </p:tav>
                                        <p:tav tm="100000">
                                          <p:val>
                                            <p:strVal val="#ppt_x"/>
                                          </p:val>
                                        </p:tav>
                                      </p:tavLst>
                                    </p:anim>
                                    <p:animEffect transition="in" filter="wipe(left)">
                                      <p:cBhvr>
                                        <p:cTn id="2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7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161">
            <a:extLst>
              <a:ext uri="{FF2B5EF4-FFF2-40B4-BE49-F238E27FC236}">
                <a16:creationId xmlns:a16="http://schemas.microsoft.com/office/drawing/2014/main" id="{807E8A3A-A11B-4F25-BD98-962C2F0A9666}"/>
              </a:ext>
            </a:extLst>
          </p:cNvPr>
          <p:cNvSpPr txBox="1">
            <a:spLocks noChangeArrowheads="1"/>
          </p:cNvSpPr>
          <p:nvPr/>
        </p:nvSpPr>
        <p:spPr bwMode="auto">
          <a:xfrm>
            <a:off x="245975" y="4374935"/>
            <a:ext cx="793591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
                <a:srgbClr val="FFFFFF"/>
              </a:buClr>
              <a:buSzPct val="25000"/>
              <a:buFont typeface="Calibri" panose="020F0502020204030204" pitchFamily="34" charset="0"/>
              <a:buNone/>
              <a:tabLst/>
              <a:defRPr/>
            </a:pPr>
            <a:r>
              <a:rPr kumimoji="0" lang="en-US" altLang="en-US" sz="1600" b="0" i="0" u="none" strike="noStrike" kern="1200" cap="none" spc="0" normalizeH="0" baseline="0" noProof="0" dirty="0">
                <a:ln>
                  <a:noFill/>
                </a:ln>
                <a:solidFill>
                  <a:srgbClr val="009CDA"/>
                </a:solidFill>
                <a:effectLst/>
                <a:uLnTx/>
                <a:uFillTx/>
                <a:latin typeface="Arial" charset="0"/>
                <a:ea typeface="ＭＳ Ｐゴシック" panose="020B0600070205080204" pitchFamily="34" charset="-128"/>
                <a:cs typeface="Arial" charset="0"/>
                <a:sym typeface="Calibri" panose="020F0502020204030204" pitchFamily="34" charset="0"/>
              </a:rPr>
              <a:t>ZSCALER CONFIDENTIAL INFORMATION</a:t>
            </a:r>
          </a:p>
        </p:txBody>
      </p:sp>
      <p:sp>
        <p:nvSpPr>
          <p:cNvPr id="2" name="Title 1">
            <a:extLst>
              <a:ext uri="{FF2B5EF4-FFF2-40B4-BE49-F238E27FC236}">
                <a16:creationId xmlns:a16="http://schemas.microsoft.com/office/drawing/2014/main" id="{ACE368E6-ABF9-CF45-B230-1944E345AEDC}"/>
              </a:ext>
            </a:extLst>
          </p:cNvPr>
          <p:cNvSpPr>
            <a:spLocks noGrp="1"/>
          </p:cNvSpPr>
          <p:nvPr>
            <p:ph type="title"/>
          </p:nvPr>
        </p:nvSpPr>
        <p:spPr/>
        <p:txBody>
          <a:bodyPr/>
          <a:lstStyle/>
          <a:p>
            <a:pPr lvl="0"/>
            <a:r>
              <a:rPr lang="en-US" altLang="x-none" dirty="0"/>
              <a:t>Thank you!</a:t>
            </a:r>
            <a:endParaRPr lang="en-US" dirty="0"/>
          </a:p>
        </p:txBody>
      </p:sp>
    </p:spTree>
    <p:extLst>
      <p:ext uri="{BB962C8B-B14F-4D97-AF65-F5344CB8AC3E}">
        <p14:creationId xmlns:p14="http://schemas.microsoft.com/office/powerpoint/2010/main" val="324896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1CEA608E-4872-CA4C-A4E5-33690C207874}"/>
              </a:ext>
            </a:extLst>
          </p:cNvPr>
          <p:cNvGrpSpPr/>
          <p:nvPr/>
        </p:nvGrpSpPr>
        <p:grpSpPr>
          <a:xfrm>
            <a:off x="3789317" y="-2070699"/>
            <a:ext cx="6466845" cy="8314146"/>
            <a:chOff x="2112064" y="869395"/>
            <a:chExt cx="2911927" cy="3743739"/>
          </a:xfrm>
          <a:solidFill>
            <a:schemeClr val="accent4">
              <a:lumMod val="75000"/>
            </a:schemeClr>
          </a:solidFill>
        </p:grpSpPr>
        <p:sp>
          <p:nvSpPr>
            <p:cNvPr id="51" name="Freeform 46">
              <a:extLst>
                <a:ext uri="{FF2B5EF4-FFF2-40B4-BE49-F238E27FC236}">
                  <a16:creationId xmlns:a16="http://schemas.microsoft.com/office/drawing/2014/main" id="{4302F60B-75C9-D44C-BD18-E84665780BB0}"/>
                </a:ext>
              </a:extLst>
            </p:cNvPr>
            <p:cNvSpPr>
              <a:spLocks/>
            </p:cNvSpPr>
            <p:nvPr/>
          </p:nvSpPr>
          <p:spPr bwMode="auto">
            <a:xfrm>
              <a:off x="2398329" y="3389467"/>
              <a:ext cx="1732843" cy="1223667"/>
            </a:xfrm>
            <a:custGeom>
              <a:avLst/>
              <a:gdLst>
                <a:gd name="T0" fmla="*/ 1241425 w 1477"/>
                <a:gd name="T1" fmla="*/ 531813 h 1043"/>
                <a:gd name="T2" fmla="*/ 1063625 w 1477"/>
                <a:gd name="T3" fmla="*/ 374650 h 1043"/>
                <a:gd name="T4" fmla="*/ 925513 w 1477"/>
                <a:gd name="T5" fmla="*/ 354013 h 1043"/>
                <a:gd name="T6" fmla="*/ 847725 w 1477"/>
                <a:gd name="T7" fmla="*/ 215900 h 1043"/>
                <a:gd name="T8" fmla="*/ 649288 w 1477"/>
                <a:gd name="T9" fmla="*/ 196850 h 1043"/>
                <a:gd name="T10" fmla="*/ 374650 w 1477"/>
                <a:gd name="T11" fmla="*/ 138113 h 1043"/>
                <a:gd name="T12" fmla="*/ 58738 w 1477"/>
                <a:gd name="T13" fmla="*/ 0 h 1043"/>
                <a:gd name="T14" fmla="*/ 19050 w 1477"/>
                <a:gd name="T15" fmla="*/ 98425 h 1043"/>
                <a:gd name="T16" fmla="*/ 58738 w 1477"/>
                <a:gd name="T17" fmla="*/ 215900 h 1043"/>
                <a:gd name="T18" fmla="*/ 138113 w 1477"/>
                <a:gd name="T19" fmla="*/ 433388 h 1043"/>
                <a:gd name="T20" fmla="*/ 117475 w 1477"/>
                <a:gd name="T21" fmla="*/ 512763 h 1043"/>
                <a:gd name="T22" fmla="*/ 255588 w 1477"/>
                <a:gd name="T23" fmla="*/ 630238 h 1043"/>
                <a:gd name="T24" fmla="*/ 314325 w 1477"/>
                <a:gd name="T25" fmla="*/ 787400 h 1043"/>
                <a:gd name="T26" fmla="*/ 414338 w 1477"/>
                <a:gd name="T27" fmla="*/ 906463 h 1043"/>
                <a:gd name="T28" fmla="*/ 452438 w 1477"/>
                <a:gd name="T29" fmla="*/ 827088 h 1043"/>
                <a:gd name="T30" fmla="*/ 374650 w 1477"/>
                <a:gd name="T31" fmla="*/ 728663 h 1043"/>
                <a:gd name="T32" fmla="*/ 334963 w 1477"/>
                <a:gd name="T33" fmla="*/ 590550 h 1043"/>
                <a:gd name="T34" fmla="*/ 215900 w 1477"/>
                <a:gd name="T35" fmla="*/ 374650 h 1043"/>
                <a:gd name="T36" fmla="*/ 138113 w 1477"/>
                <a:gd name="T37" fmla="*/ 215900 h 1043"/>
                <a:gd name="T38" fmla="*/ 236538 w 1477"/>
                <a:gd name="T39" fmla="*/ 157163 h 1043"/>
                <a:gd name="T40" fmla="*/ 374650 w 1477"/>
                <a:gd name="T41" fmla="*/ 452438 h 1043"/>
                <a:gd name="T42" fmla="*/ 473075 w 1477"/>
                <a:gd name="T43" fmla="*/ 669925 h 1043"/>
                <a:gd name="T44" fmla="*/ 571500 w 1477"/>
                <a:gd name="T45" fmla="*/ 749300 h 1043"/>
                <a:gd name="T46" fmla="*/ 768350 w 1477"/>
                <a:gd name="T47" fmla="*/ 965200 h 1043"/>
                <a:gd name="T48" fmla="*/ 787400 w 1477"/>
                <a:gd name="T49" fmla="*/ 1143000 h 1043"/>
                <a:gd name="T50" fmla="*/ 925513 w 1477"/>
                <a:gd name="T51" fmla="*/ 1320800 h 1043"/>
                <a:gd name="T52" fmla="*/ 1082675 w 1477"/>
                <a:gd name="T53" fmla="*/ 1398588 h 1043"/>
                <a:gd name="T54" fmla="*/ 1281113 w 1477"/>
                <a:gd name="T55" fmla="*/ 1497013 h 1043"/>
                <a:gd name="T56" fmla="*/ 1616075 w 1477"/>
                <a:gd name="T57" fmla="*/ 1576388 h 1043"/>
                <a:gd name="T58" fmla="*/ 1930400 w 1477"/>
                <a:gd name="T59" fmla="*/ 1655763 h 1043"/>
                <a:gd name="T60" fmla="*/ 2068513 w 1477"/>
                <a:gd name="T61" fmla="*/ 1517650 h 1043"/>
                <a:gd name="T62" fmla="*/ 2028825 w 1477"/>
                <a:gd name="T63" fmla="*/ 1379538 h 1043"/>
                <a:gd name="T64" fmla="*/ 2246313 w 1477"/>
                <a:gd name="T65" fmla="*/ 1300163 h 1043"/>
                <a:gd name="T66" fmla="*/ 2305050 w 1477"/>
                <a:gd name="T67" fmla="*/ 1122363 h 1043"/>
                <a:gd name="T68" fmla="*/ 2324100 w 1477"/>
                <a:gd name="T69" fmla="*/ 1004888 h 1043"/>
                <a:gd name="T70" fmla="*/ 2147888 w 1477"/>
                <a:gd name="T71" fmla="*/ 1044575 h 1043"/>
                <a:gd name="T72" fmla="*/ 2049463 w 1477"/>
                <a:gd name="T73" fmla="*/ 1162050 h 1043"/>
                <a:gd name="T74" fmla="*/ 1831975 w 1477"/>
                <a:gd name="T75" fmla="*/ 1320800 h 1043"/>
                <a:gd name="T76" fmla="*/ 1714500 w 1477"/>
                <a:gd name="T77" fmla="*/ 1339850 h 1043"/>
                <a:gd name="T78" fmla="*/ 1595438 w 1477"/>
                <a:gd name="T79" fmla="*/ 1320800 h 1043"/>
                <a:gd name="T80" fmla="*/ 1457325 w 1477"/>
                <a:gd name="T81" fmla="*/ 1084263 h 1043"/>
                <a:gd name="T82" fmla="*/ 1457325 w 1477"/>
                <a:gd name="T83" fmla="*/ 787400 h 1043"/>
                <a:gd name="T84" fmla="*/ 1319213 w 1477"/>
                <a:gd name="T85" fmla="*/ 650875 h 10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77" h="1043">
                  <a:moveTo>
                    <a:pt x="794" y="360"/>
                  </a:moveTo>
                  <a:lnTo>
                    <a:pt x="782" y="335"/>
                  </a:lnTo>
                  <a:lnTo>
                    <a:pt x="757" y="273"/>
                  </a:lnTo>
                  <a:lnTo>
                    <a:pt x="670" y="236"/>
                  </a:lnTo>
                  <a:lnTo>
                    <a:pt x="633" y="261"/>
                  </a:lnTo>
                  <a:lnTo>
                    <a:pt x="583" y="223"/>
                  </a:lnTo>
                  <a:lnTo>
                    <a:pt x="571" y="186"/>
                  </a:lnTo>
                  <a:lnTo>
                    <a:pt x="534" y="136"/>
                  </a:lnTo>
                  <a:lnTo>
                    <a:pt x="484" y="99"/>
                  </a:lnTo>
                  <a:lnTo>
                    <a:pt x="409" y="124"/>
                  </a:lnTo>
                  <a:lnTo>
                    <a:pt x="335" y="124"/>
                  </a:lnTo>
                  <a:lnTo>
                    <a:pt x="236" y="87"/>
                  </a:lnTo>
                  <a:lnTo>
                    <a:pt x="62" y="0"/>
                  </a:lnTo>
                  <a:lnTo>
                    <a:pt x="37" y="0"/>
                  </a:lnTo>
                  <a:lnTo>
                    <a:pt x="0" y="12"/>
                  </a:lnTo>
                  <a:lnTo>
                    <a:pt x="12" y="62"/>
                  </a:lnTo>
                  <a:lnTo>
                    <a:pt x="12" y="99"/>
                  </a:lnTo>
                  <a:lnTo>
                    <a:pt x="37" y="136"/>
                  </a:lnTo>
                  <a:lnTo>
                    <a:pt x="74" y="211"/>
                  </a:lnTo>
                  <a:lnTo>
                    <a:pt x="87" y="273"/>
                  </a:lnTo>
                  <a:lnTo>
                    <a:pt x="50" y="273"/>
                  </a:lnTo>
                  <a:lnTo>
                    <a:pt x="74" y="323"/>
                  </a:lnTo>
                  <a:lnTo>
                    <a:pt x="149" y="372"/>
                  </a:lnTo>
                  <a:lnTo>
                    <a:pt x="161" y="397"/>
                  </a:lnTo>
                  <a:lnTo>
                    <a:pt x="161" y="472"/>
                  </a:lnTo>
                  <a:lnTo>
                    <a:pt x="198" y="496"/>
                  </a:lnTo>
                  <a:lnTo>
                    <a:pt x="248" y="534"/>
                  </a:lnTo>
                  <a:lnTo>
                    <a:pt x="261" y="571"/>
                  </a:lnTo>
                  <a:lnTo>
                    <a:pt x="285" y="559"/>
                  </a:lnTo>
                  <a:lnTo>
                    <a:pt x="285" y="521"/>
                  </a:lnTo>
                  <a:lnTo>
                    <a:pt x="236" y="484"/>
                  </a:lnTo>
                  <a:lnTo>
                    <a:pt x="236" y="459"/>
                  </a:lnTo>
                  <a:lnTo>
                    <a:pt x="223" y="422"/>
                  </a:lnTo>
                  <a:lnTo>
                    <a:pt x="211" y="372"/>
                  </a:lnTo>
                  <a:lnTo>
                    <a:pt x="161" y="298"/>
                  </a:lnTo>
                  <a:lnTo>
                    <a:pt x="136" y="236"/>
                  </a:lnTo>
                  <a:lnTo>
                    <a:pt x="136" y="211"/>
                  </a:lnTo>
                  <a:lnTo>
                    <a:pt x="87" y="136"/>
                  </a:lnTo>
                  <a:lnTo>
                    <a:pt x="87" y="74"/>
                  </a:lnTo>
                  <a:lnTo>
                    <a:pt x="149" y="99"/>
                  </a:lnTo>
                  <a:lnTo>
                    <a:pt x="174" y="161"/>
                  </a:lnTo>
                  <a:lnTo>
                    <a:pt x="236" y="285"/>
                  </a:lnTo>
                  <a:lnTo>
                    <a:pt x="310" y="385"/>
                  </a:lnTo>
                  <a:lnTo>
                    <a:pt x="298" y="422"/>
                  </a:lnTo>
                  <a:lnTo>
                    <a:pt x="310" y="447"/>
                  </a:lnTo>
                  <a:lnTo>
                    <a:pt x="360" y="472"/>
                  </a:lnTo>
                  <a:lnTo>
                    <a:pt x="409" y="534"/>
                  </a:lnTo>
                  <a:lnTo>
                    <a:pt x="484" y="608"/>
                  </a:lnTo>
                  <a:lnTo>
                    <a:pt x="509" y="683"/>
                  </a:lnTo>
                  <a:lnTo>
                    <a:pt x="496" y="720"/>
                  </a:lnTo>
                  <a:lnTo>
                    <a:pt x="496" y="745"/>
                  </a:lnTo>
                  <a:lnTo>
                    <a:pt x="583" y="832"/>
                  </a:lnTo>
                  <a:lnTo>
                    <a:pt x="658" y="869"/>
                  </a:lnTo>
                  <a:lnTo>
                    <a:pt x="682" y="881"/>
                  </a:lnTo>
                  <a:lnTo>
                    <a:pt x="732" y="931"/>
                  </a:lnTo>
                  <a:lnTo>
                    <a:pt x="807" y="943"/>
                  </a:lnTo>
                  <a:lnTo>
                    <a:pt x="918" y="981"/>
                  </a:lnTo>
                  <a:lnTo>
                    <a:pt x="1018" y="993"/>
                  </a:lnTo>
                  <a:lnTo>
                    <a:pt x="1117" y="968"/>
                  </a:lnTo>
                  <a:lnTo>
                    <a:pt x="1216" y="1043"/>
                  </a:lnTo>
                  <a:lnTo>
                    <a:pt x="1241" y="968"/>
                  </a:lnTo>
                  <a:lnTo>
                    <a:pt x="1303" y="956"/>
                  </a:lnTo>
                  <a:lnTo>
                    <a:pt x="1278" y="906"/>
                  </a:lnTo>
                  <a:lnTo>
                    <a:pt x="1278" y="869"/>
                  </a:lnTo>
                  <a:lnTo>
                    <a:pt x="1365" y="856"/>
                  </a:lnTo>
                  <a:lnTo>
                    <a:pt x="1415" y="819"/>
                  </a:lnTo>
                  <a:lnTo>
                    <a:pt x="1452" y="819"/>
                  </a:lnTo>
                  <a:lnTo>
                    <a:pt x="1452" y="707"/>
                  </a:lnTo>
                  <a:lnTo>
                    <a:pt x="1477" y="670"/>
                  </a:lnTo>
                  <a:lnTo>
                    <a:pt x="1464" y="633"/>
                  </a:lnTo>
                  <a:lnTo>
                    <a:pt x="1427" y="645"/>
                  </a:lnTo>
                  <a:lnTo>
                    <a:pt x="1353" y="658"/>
                  </a:lnTo>
                  <a:lnTo>
                    <a:pt x="1303" y="683"/>
                  </a:lnTo>
                  <a:lnTo>
                    <a:pt x="1291" y="732"/>
                  </a:lnTo>
                  <a:lnTo>
                    <a:pt x="1241" y="832"/>
                  </a:lnTo>
                  <a:lnTo>
                    <a:pt x="1154" y="832"/>
                  </a:lnTo>
                  <a:lnTo>
                    <a:pt x="1092" y="856"/>
                  </a:lnTo>
                  <a:lnTo>
                    <a:pt x="1080" y="844"/>
                  </a:lnTo>
                  <a:lnTo>
                    <a:pt x="1055" y="832"/>
                  </a:lnTo>
                  <a:lnTo>
                    <a:pt x="1005" y="832"/>
                  </a:lnTo>
                  <a:lnTo>
                    <a:pt x="931" y="720"/>
                  </a:lnTo>
                  <a:lnTo>
                    <a:pt x="918" y="683"/>
                  </a:lnTo>
                  <a:lnTo>
                    <a:pt x="906" y="633"/>
                  </a:lnTo>
                  <a:lnTo>
                    <a:pt x="918" y="496"/>
                  </a:lnTo>
                  <a:lnTo>
                    <a:pt x="931" y="447"/>
                  </a:lnTo>
                  <a:lnTo>
                    <a:pt x="831" y="410"/>
                  </a:lnTo>
                  <a:lnTo>
                    <a:pt x="794" y="360"/>
                  </a:lnTo>
                  <a:close/>
                </a:path>
              </a:pathLst>
            </a:custGeom>
            <a:solidFill>
              <a:schemeClr val="accent1">
                <a:lumMod val="75000"/>
              </a:schemeClr>
            </a:solidFill>
            <a:ln>
              <a:noFill/>
            </a:ln>
          </p:spPr>
          <p:txBody>
            <a:bodyPr/>
            <a:lstStyle/>
            <a:p>
              <a:endParaRPr lang="en-GB" dirty="0"/>
            </a:p>
          </p:txBody>
        </p:sp>
        <p:sp>
          <p:nvSpPr>
            <p:cNvPr id="54" name="Freeform 47">
              <a:extLst>
                <a:ext uri="{FF2B5EF4-FFF2-40B4-BE49-F238E27FC236}">
                  <a16:creationId xmlns:a16="http://schemas.microsoft.com/office/drawing/2014/main" id="{BEF65F14-395C-784B-BC8C-4248DF16FF2C}"/>
                </a:ext>
              </a:extLst>
            </p:cNvPr>
            <p:cNvSpPr>
              <a:spLocks/>
            </p:cNvSpPr>
            <p:nvPr/>
          </p:nvSpPr>
          <p:spPr bwMode="auto">
            <a:xfrm>
              <a:off x="2130835" y="2300720"/>
              <a:ext cx="2665551" cy="1646025"/>
            </a:xfrm>
            <a:custGeom>
              <a:avLst/>
              <a:gdLst>
                <a:gd name="T0" fmla="*/ 3468688 w 2272"/>
                <a:gd name="T1" fmla="*/ 0 h 1403"/>
                <a:gd name="T2" fmla="*/ 3349625 w 2272"/>
                <a:gd name="T3" fmla="*/ 158750 h 1403"/>
                <a:gd name="T4" fmla="*/ 3173413 w 2272"/>
                <a:gd name="T5" fmla="*/ 296863 h 1403"/>
                <a:gd name="T6" fmla="*/ 3074988 w 2272"/>
                <a:gd name="T7" fmla="*/ 493713 h 1403"/>
                <a:gd name="T8" fmla="*/ 2936875 w 2272"/>
                <a:gd name="T9" fmla="*/ 552450 h 1403"/>
                <a:gd name="T10" fmla="*/ 2876550 w 2272"/>
                <a:gd name="T11" fmla="*/ 671513 h 1403"/>
                <a:gd name="T12" fmla="*/ 2740025 w 2272"/>
                <a:gd name="T13" fmla="*/ 730250 h 1403"/>
                <a:gd name="T14" fmla="*/ 2700338 w 2272"/>
                <a:gd name="T15" fmla="*/ 671513 h 1403"/>
                <a:gd name="T16" fmla="*/ 2700338 w 2272"/>
                <a:gd name="T17" fmla="*/ 552450 h 1403"/>
                <a:gd name="T18" fmla="*/ 2641600 w 2272"/>
                <a:gd name="T19" fmla="*/ 512763 h 1403"/>
                <a:gd name="T20" fmla="*/ 2601913 w 2272"/>
                <a:gd name="T21" fmla="*/ 395288 h 1403"/>
                <a:gd name="T22" fmla="*/ 2482850 w 2272"/>
                <a:gd name="T23" fmla="*/ 571500 h 1403"/>
                <a:gd name="T24" fmla="*/ 2503488 w 2272"/>
                <a:gd name="T25" fmla="*/ 749300 h 1403"/>
                <a:gd name="T26" fmla="*/ 2384425 w 2272"/>
                <a:gd name="T27" fmla="*/ 709613 h 1403"/>
                <a:gd name="T28" fmla="*/ 2405063 w 2272"/>
                <a:gd name="T29" fmla="*/ 512763 h 1403"/>
                <a:gd name="T30" fmla="*/ 2405063 w 2272"/>
                <a:gd name="T31" fmla="*/ 434975 h 1403"/>
                <a:gd name="T32" fmla="*/ 2601913 w 2272"/>
                <a:gd name="T33" fmla="*/ 374650 h 1403"/>
                <a:gd name="T34" fmla="*/ 2405063 w 2272"/>
                <a:gd name="T35" fmla="*/ 355600 h 1403"/>
                <a:gd name="T36" fmla="*/ 2246313 w 2272"/>
                <a:gd name="T37" fmla="*/ 374650 h 1403"/>
                <a:gd name="T38" fmla="*/ 2128838 w 2272"/>
                <a:gd name="T39" fmla="*/ 315913 h 1403"/>
                <a:gd name="T40" fmla="*/ 2266950 w 2272"/>
                <a:gd name="T41" fmla="*/ 236538 h 1403"/>
                <a:gd name="T42" fmla="*/ 2128838 w 2272"/>
                <a:gd name="T43" fmla="*/ 236538 h 1403"/>
                <a:gd name="T44" fmla="*/ 1971675 w 2272"/>
                <a:gd name="T45" fmla="*/ 198438 h 1403"/>
                <a:gd name="T46" fmla="*/ 1025525 w 2272"/>
                <a:gd name="T47" fmla="*/ 100013 h 1403"/>
                <a:gd name="T48" fmla="*/ 315913 w 2272"/>
                <a:gd name="T49" fmla="*/ 20638 h 1403"/>
                <a:gd name="T50" fmla="*/ 276225 w 2272"/>
                <a:gd name="T51" fmla="*/ 100013 h 1403"/>
                <a:gd name="T52" fmla="*/ 138113 w 2272"/>
                <a:gd name="T53" fmla="*/ 334963 h 1403"/>
                <a:gd name="T54" fmla="*/ 0 w 2272"/>
                <a:gd name="T55" fmla="*/ 671513 h 1403"/>
                <a:gd name="T56" fmla="*/ 60325 w 2272"/>
                <a:gd name="T57" fmla="*/ 927100 h 1403"/>
                <a:gd name="T58" fmla="*/ 100013 w 2272"/>
                <a:gd name="T59" fmla="*/ 1044575 h 1403"/>
                <a:gd name="T60" fmla="*/ 119063 w 2272"/>
                <a:gd name="T61" fmla="*/ 1203325 h 1403"/>
                <a:gd name="T62" fmla="*/ 276225 w 2272"/>
                <a:gd name="T63" fmla="*/ 1379538 h 1403"/>
                <a:gd name="T64" fmla="*/ 355600 w 2272"/>
                <a:gd name="T65" fmla="*/ 1517650 h 1403"/>
                <a:gd name="T66" fmla="*/ 473075 w 2272"/>
                <a:gd name="T67" fmla="*/ 1498600 h 1403"/>
                <a:gd name="T68" fmla="*/ 1004888 w 2272"/>
                <a:gd name="T69" fmla="*/ 1695450 h 1403"/>
                <a:gd name="T70" fmla="*/ 1262063 w 2272"/>
                <a:gd name="T71" fmla="*/ 1814513 h 1403"/>
                <a:gd name="T72" fmla="*/ 1419225 w 2272"/>
                <a:gd name="T73" fmla="*/ 1873250 h 1403"/>
                <a:gd name="T74" fmla="*/ 1636713 w 2272"/>
                <a:gd name="T75" fmla="*/ 2070100 h 1403"/>
                <a:gd name="T76" fmla="*/ 1852613 w 2272"/>
                <a:gd name="T77" fmla="*/ 2227263 h 1403"/>
                <a:gd name="T78" fmla="*/ 1873250 w 2272"/>
                <a:gd name="T79" fmla="*/ 2011363 h 1403"/>
                <a:gd name="T80" fmla="*/ 2070100 w 2272"/>
                <a:gd name="T81" fmla="*/ 1873250 h 1403"/>
                <a:gd name="T82" fmla="*/ 2325688 w 2272"/>
                <a:gd name="T83" fmla="*/ 1912938 h 1403"/>
                <a:gd name="T84" fmla="*/ 2482850 w 2272"/>
                <a:gd name="T85" fmla="*/ 1793875 h 1403"/>
                <a:gd name="T86" fmla="*/ 2778125 w 2272"/>
                <a:gd name="T87" fmla="*/ 1793875 h 1403"/>
                <a:gd name="T88" fmla="*/ 2955925 w 2272"/>
                <a:gd name="T89" fmla="*/ 1931988 h 1403"/>
                <a:gd name="T90" fmla="*/ 3035300 w 2272"/>
                <a:gd name="T91" fmla="*/ 2011363 h 1403"/>
                <a:gd name="T92" fmla="*/ 3133725 w 2272"/>
                <a:gd name="T93" fmla="*/ 2109788 h 1403"/>
                <a:gd name="T94" fmla="*/ 3113088 w 2272"/>
                <a:gd name="T95" fmla="*/ 1814513 h 1403"/>
                <a:gd name="T96" fmla="*/ 3113088 w 2272"/>
                <a:gd name="T97" fmla="*/ 1458913 h 1403"/>
                <a:gd name="T98" fmla="*/ 3311525 w 2272"/>
                <a:gd name="T99" fmla="*/ 1203325 h 1403"/>
                <a:gd name="T100" fmla="*/ 3290888 w 2272"/>
                <a:gd name="T101" fmla="*/ 1065213 h 1403"/>
                <a:gd name="T102" fmla="*/ 3211513 w 2272"/>
                <a:gd name="T103" fmla="*/ 808038 h 1403"/>
                <a:gd name="T104" fmla="*/ 3311525 w 2272"/>
                <a:gd name="T105" fmla="*/ 887413 h 1403"/>
                <a:gd name="T106" fmla="*/ 3330575 w 2272"/>
                <a:gd name="T107" fmla="*/ 730250 h 1403"/>
                <a:gd name="T108" fmla="*/ 3429000 w 2272"/>
                <a:gd name="T109" fmla="*/ 571500 h 1403"/>
                <a:gd name="T110" fmla="*/ 3527425 w 2272"/>
                <a:gd name="T111" fmla="*/ 512763 h 1403"/>
                <a:gd name="T112" fmla="*/ 3527425 w 2272"/>
                <a:gd name="T113" fmla="*/ 257175 h 1403"/>
                <a:gd name="T114" fmla="*/ 3606800 w 2272"/>
                <a:gd name="T115" fmla="*/ 119063 h 140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272" h="1403">
                  <a:moveTo>
                    <a:pt x="2259" y="75"/>
                  </a:moveTo>
                  <a:lnTo>
                    <a:pt x="2210" y="25"/>
                  </a:lnTo>
                  <a:lnTo>
                    <a:pt x="2185" y="0"/>
                  </a:lnTo>
                  <a:lnTo>
                    <a:pt x="2123" y="0"/>
                  </a:lnTo>
                  <a:lnTo>
                    <a:pt x="2110" y="75"/>
                  </a:lnTo>
                  <a:lnTo>
                    <a:pt x="2110" y="100"/>
                  </a:lnTo>
                  <a:lnTo>
                    <a:pt x="2098" y="125"/>
                  </a:lnTo>
                  <a:lnTo>
                    <a:pt x="2073" y="162"/>
                  </a:lnTo>
                  <a:lnTo>
                    <a:pt x="1999" y="187"/>
                  </a:lnTo>
                  <a:lnTo>
                    <a:pt x="1949" y="261"/>
                  </a:lnTo>
                  <a:lnTo>
                    <a:pt x="1961" y="274"/>
                  </a:lnTo>
                  <a:lnTo>
                    <a:pt x="1937" y="311"/>
                  </a:lnTo>
                  <a:lnTo>
                    <a:pt x="1887" y="311"/>
                  </a:lnTo>
                  <a:lnTo>
                    <a:pt x="1862" y="336"/>
                  </a:lnTo>
                  <a:lnTo>
                    <a:pt x="1850" y="348"/>
                  </a:lnTo>
                  <a:lnTo>
                    <a:pt x="1837" y="373"/>
                  </a:lnTo>
                  <a:lnTo>
                    <a:pt x="1812" y="410"/>
                  </a:lnTo>
                  <a:lnTo>
                    <a:pt x="1812" y="423"/>
                  </a:lnTo>
                  <a:lnTo>
                    <a:pt x="1800" y="447"/>
                  </a:lnTo>
                  <a:lnTo>
                    <a:pt x="1763" y="472"/>
                  </a:lnTo>
                  <a:lnTo>
                    <a:pt x="1726" y="460"/>
                  </a:lnTo>
                  <a:lnTo>
                    <a:pt x="1726" y="447"/>
                  </a:lnTo>
                  <a:lnTo>
                    <a:pt x="1726" y="435"/>
                  </a:lnTo>
                  <a:lnTo>
                    <a:pt x="1701" y="423"/>
                  </a:lnTo>
                  <a:lnTo>
                    <a:pt x="1713" y="373"/>
                  </a:lnTo>
                  <a:lnTo>
                    <a:pt x="1713" y="348"/>
                  </a:lnTo>
                  <a:lnTo>
                    <a:pt x="1701" y="348"/>
                  </a:lnTo>
                  <a:lnTo>
                    <a:pt x="1688" y="360"/>
                  </a:lnTo>
                  <a:lnTo>
                    <a:pt x="1651" y="360"/>
                  </a:lnTo>
                  <a:lnTo>
                    <a:pt x="1664" y="323"/>
                  </a:lnTo>
                  <a:lnTo>
                    <a:pt x="1664" y="298"/>
                  </a:lnTo>
                  <a:lnTo>
                    <a:pt x="1664" y="274"/>
                  </a:lnTo>
                  <a:lnTo>
                    <a:pt x="1639" y="249"/>
                  </a:lnTo>
                  <a:lnTo>
                    <a:pt x="1601" y="249"/>
                  </a:lnTo>
                  <a:lnTo>
                    <a:pt x="1589" y="311"/>
                  </a:lnTo>
                  <a:lnTo>
                    <a:pt x="1564" y="360"/>
                  </a:lnTo>
                  <a:lnTo>
                    <a:pt x="1552" y="385"/>
                  </a:lnTo>
                  <a:lnTo>
                    <a:pt x="1577" y="423"/>
                  </a:lnTo>
                  <a:lnTo>
                    <a:pt x="1577" y="472"/>
                  </a:lnTo>
                  <a:lnTo>
                    <a:pt x="1564" y="497"/>
                  </a:lnTo>
                  <a:lnTo>
                    <a:pt x="1527" y="497"/>
                  </a:lnTo>
                  <a:lnTo>
                    <a:pt x="1502" y="447"/>
                  </a:lnTo>
                  <a:lnTo>
                    <a:pt x="1502" y="373"/>
                  </a:lnTo>
                  <a:lnTo>
                    <a:pt x="1515" y="348"/>
                  </a:lnTo>
                  <a:lnTo>
                    <a:pt x="1515" y="323"/>
                  </a:lnTo>
                  <a:lnTo>
                    <a:pt x="1502" y="323"/>
                  </a:lnTo>
                  <a:lnTo>
                    <a:pt x="1502" y="286"/>
                  </a:lnTo>
                  <a:lnTo>
                    <a:pt x="1515" y="274"/>
                  </a:lnTo>
                  <a:lnTo>
                    <a:pt x="1552" y="261"/>
                  </a:lnTo>
                  <a:lnTo>
                    <a:pt x="1589" y="236"/>
                  </a:lnTo>
                  <a:lnTo>
                    <a:pt x="1639" y="236"/>
                  </a:lnTo>
                  <a:lnTo>
                    <a:pt x="1589" y="211"/>
                  </a:lnTo>
                  <a:lnTo>
                    <a:pt x="1577" y="211"/>
                  </a:lnTo>
                  <a:lnTo>
                    <a:pt x="1515" y="224"/>
                  </a:lnTo>
                  <a:lnTo>
                    <a:pt x="1490" y="199"/>
                  </a:lnTo>
                  <a:lnTo>
                    <a:pt x="1440" y="211"/>
                  </a:lnTo>
                  <a:lnTo>
                    <a:pt x="1415" y="236"/>
                  </a:lnTo>
                  <a:lnTo>
                    <a:pt x="1378" y="249"/>
                  </a:lnTo>
                  <a:lnTo>
                    <a:pt x="1328" y="236"/>
                  </a:lnTo>
                  <a:lnTo>
                    <a:pt x="1341" y="199"/>
                  </a:lnTo>
                  <a:lnTo>
                    <a:pt x="1378" y="187"/>
                  </a:lnTo>
                  <a:lnTo>
                    <a:pt x="1415" y="174"/>
                  </a:lnTo>
                  <a:lnTo>
                    <a:pt x="1428" y="149"/>
                  </a:lnTo>
                  <a:lnTo>
                    <a:pt x="1415" y="149"/>
                  </a:lnTo>
                  <a:lnTo>
                    <a:pt x="1403" y="149"/>
                  </a:lnTo>
                  <a:lnTo>
                    <a:pt x="1341" y="149"/>
                  </a:lnTo>
                  <a:lnTo>
                    <a:pt x="1266" y="137"/>
                  </a:lnTo>
                  <a:lnTo>
                    <a:pt x="1254" y="137"/>
                  </a:lnTo>
                  <a:lnTo>
                    <a:pt x="1242" y="125"/>
                  </a:lnTo>
                  <a:lnTo>
                    <a:pt x="1229" y="125"/>
                  </a:lnTo>
                  <a:lnTo>
                    <a:pt x="1192" y="125"/>
                  </a:lnTo>
                  <a:lnTo>
                    <a:pt x="646" y="63"/>
                  </a:lnTo>
                  <a:lnTo>
                    <a:pt x="621" y="63"/>
                  </a:lnTo>
                  <a:lnTo>
                    <a:pt x="596" y="50"/>
                  </a:lnTo>
                  <a:lnTo>
                    <a:pt x="199" y="13"/>
                  </a:lnTo>
                  <a:lnTo>
                    <a:pt x="199" y="87"/>
                  </a:lnTo>
                  <a:lnTo>
                    <a:pt x="187" y="100"/>
                  </a:lnTo>
                  <a:lnTo>
                    <a:pt x="174" y="63"/>
                  </a:lnTo>
                  <a:lnTo>
                    <a:pt x="137" y="38"/>
                  </a:lnTo>
                  <a:lnTo>
                    <a:pt x="137" y="112"/>
                  </a:lnTo>
                  <a:lnTo>
                    <a:pt x="87" y="211"/>
                  </a:lnTo>
                  <a:lnTo>
                    <a:pt x="38" y="311"/>
                  </a:lnTo>
                  <a:lnTo>
                    <a:pt x="25" y="385"/>
                  </a:lnTo>
                  <a:lnTo>
                    <a:pt x="0" y="423"/>
                  </a:lnTo>
                  <a:lnTo>
                    <a:pt x="25" y="497"/>
                  </a:lnTo>
                  <a:lnTo>
                    <a:pt x="13" y="534"/>
                  </a:lnTo>
                  <a:lnTo>
                    <a:pt x="38" y="584"/>
                  </a:lnTo>
                  <a:lnTo>
                    <a:pt x="50" y="609"/>
                  </a:lnTo>
                  <a:lnTo>
                    <a:pt x="38" y="634"/>
                  </a:lnTo>
                  <a:lnTo>
                    <a:pt x="63" y="658"/>
                  </a:lnTo>
                  <a:lnTo>
                    <a:pt x="50" y="683"/>
                  </a:lnTo>
                  <a:lnTo>
                    <a:pt x="63" y="720"/>
                  </a:lnTo>
                  <a:lnTo>
                    <a:pt x="75" y="758"/>
                  </a:lnTo>
                  <a:lnTo>
                    <a:pt x="75" y="807"/>
                  </a:lnTo>
                  <a:lnTo>
                    <a:pt x="149" y="832"/>
                  </a:lnTo>
                  <a:lnTo>
                    <a:pt x="174" y="869"/>
                  </a:lnTo>
                  <a:lnTo>
                    <a:pt x="199" y="919"/>
                  </a:lnTo>
                  <a:lnTo>
                    <a:pt x="224" y="969"/>
                  </a:lnTo>
                  <a:lnTo>
                    <a:pt x="224" y="956"/>
                  </a:lnTo>
                  <a:lnTo>
                    <a:pt x="261" y="944"/>
                  </a:lnTo>
                  <a:lnTo>
                    <a:pt x="286" y="944"/>
                  </a:lnTo>
                  <a:lnTo>
                    <a:pt x="298" y="944"/>
                  </a:lnTo>
                  <a:lnTo>
                    <a:pt x="472" y="1031"/>
                  </a:lnTo>
                  <a:lnTo>
                    <a:pt x="571" y="1068"/>
                  </a:lnTo>
                  <a:lnTo>
                    <a:pt x="633" y="1068"/>
                  </a:lnTo>
                  <a:lnTo>
                    <a:pt x="708" y="1043"/>
                  </a:lnTo>
                  <a:lnTo>
                    <a:pt x="758" y="1080"/>
                  </a:lnTo>
                  <a:lnTo>
                    <a:pt x="795" y="1143"/>
                  </a:lnTo>
                  <a:lnTo>
                    <a:pt x="820" y="1180"/>
                  </a:lnTo>
                  <a:lnTo>
                    <a:pt x="869" y="1205"/>
                  </a:lnTo>
                  <a:lnTo>
                    <a:pt x="894" y="1180"/>
                  </a:lnTo>
                  <a:lnTo>
                    <a:pt x="981" y="1217"/>
                  </a:lnTo>
                  <a:lnTo>
                    <a:pt x="1006" y="1279"/>
                  </a:lnTo>
                  <a:lnTo>
                    <a:pt x="1031" y="1304"/>
                  </a:lnTo>
                  <a:lnTo>
                    <a:pt x="1055" y="1354"/>
                  </a:lnTo>
                  <a:lnTo>
                    <a:pt x="1155" y="1403"/>
                  </a:lnTo>
                  <a:lnTo>
                    <a:pt x="1167" y="1403"/>
                  </a:lnTo>
                  <a:lnTo>
                    <a:pt x="1167" y="1366"/>
                  </a:lnTo>
                  <a:lnTo>
                    <a:pt x="1155" y="1304"/>
                  </a:lnTo>
                  <a:lnTo>
                    <a:pt x="1180" y="1267"/>
                  </a:lnTo>
                  <a:lnTo>
                    <a:pt x="1217" y="1254"/>
                  </a:lnTo>
                  <a:lnTo>
                    <a:pt x="1279" y="1192"/>
                  </a:lnTo>
                  <a:lnTo>
                    <a:pt x="1304" y="1180"/>
                  </a:lnTo>
                  <a:lnTo>
                    <a:pt x="1378" y="1192"/>
                  </a:lnTo>
                  <a:lnTo>
                    <a:pt x="1428" y="1180"/>
                  </a:lnTo>
                  <a:lnTo>
                    <a:pt x="1465" y="1205"/>
                  </a:lnTo>
                  <a:lnTo>
                    <a:pt x="1527" y="1192"/>
                  </a:lnTo>
                  <a:lnTo>
                    <a:pt x="1502" y="1143"/>
                  </a:lnTo>
                  <a:lnTo>
                    <a:pt x="1564" y="1130"/>
                  </a:lnTo>
                  <a:lnTo>
                    <a:pt x="1601" y="1118"/>
                  </a:lnTo>
                  <a:lnTo>
                    <a:pt x="1701" y="1118"/>
                  </a:lnTo>
                  <a:lnTo>
                    <a:pt x="1750" y="1130"/>
                  </a:lnTo>
                  <a:lnTo>
                    <a:pt x="1788" y="1105"/>
                  </a:lnTo>
                  <a:lnTo>
                    <a:pt x="1862" y="1155"/>
                  </a:lnTo>
                  <a:lnTo>
                    <a:pt x="1862" y="1217"/>
                  </a:lnTo>
                  <a:lnTo>
                    <a:pt x="1875" y="1229"/>
                  </a:lnTo>
                  <a:lnTo>
                    <a:pt x="1887" y="1267"/>
                  </a:lnTo>
                  <a:lnTo>
                    <a:pt x="1912" y="1267"/>
                  </a:lnTo>
                  <a:lnTo>
                    <a:pt x="1949" y="1304"/>
                  </a:lnTo>
                  <a:lnTo>
                    <a:pt x="1961" y="1316"/>
                  </a:lnTo>
                  <a:lnTo>
                    <a:pt x="1974" y="1329"/>
                  </a:lnTo>
                  <a:lnTo>
                    <a:pt x="2011" y="1329"/>
                  </a:lnTo>
                  <a:lnTo>
                    <a:pt x="2011" y="1229"/>
                  </a:lnTo>
                  <a:lnTo>
                    <a:pt x="1961" y="1143"/>
                  </a:lnTo>
                  <a:lnTo>
                    <a:pt x="1912" y="1068"/>
                  </a:lnTo>
                  <a:lnTo>
                    <a:pt x="1912" y="969"/>
                  </a:lnTo>
                  <a:lnTo>
                    <a:pt x="1961" y="919"/>
                  </a:lnTo>
                  <a:lnTo>
                    <a:pt x="2011" y="845"/>
                  </a:lnTo>
                  <a:lnTo>
                    <a:pt x="2048" y="783"/>
                  </a:lnTo>
                  <a:lnTo>
                    <a:pt x="2086" y="758"/>
                  </a:lnTo>
                  <a:lnTo>
                    <a:pt x="2098" y="708"/>
                  </a:lnTo>
                  <a:lnTo>
                    <a:pt x="2073" y="683"/>
                  </a:lnTo>
                  <a:lnTo>
                    <a:pt x="2073" y="671"/>
                  </a:lnTo>
                  <a:lnTo>
                    <a:pt x="2048" y="596"/>
                  </a:lnTo>
                  <a:lnTo>
                    <a:pt x="2023" y="547"/>
                  </a:lnTo>
                  <a:lnTo>
                    <a:pt x="2023" y="509"/>
                  </a:lnTo>
                  <a:lnTo>
                    <a:pt x="2036" y="559"/>
                  </a:lnTo>
                  <a:lnTo>
                    <a:pt x="2073" y="596"/>
                  </a:lnTo>
                  <a:lnTo>
                    <a:pt x="2086" y="559"/>
                  </a:lnTo>
                  <a:lnTo>
                    <a:pt x="2061" y="509"/>
                  </a:lnTo>
                  <a:lnTo>
                    <a:pt x="2098" y="497"/>
                  </a:lnTo>
                  <a:lnTo>
                    <a:pt x="2098" y="460"/>
                  </a:lnTo>
                  <a:lnTo>
                    <a:pt x="2086" y="423"/>
                  </a:lnTo>
                  <a:lnTo>
                    <a:pt x="2098" y="398"/>
                  </a:lnTo>
                  <a:lnTo>
                    <a:pt x="2160" y="360"/>
                  </a:lnTo>
                  <a:lnTo>
                    <a:pt x="2185" y="348"/>
                  </a:lnTo>
                  <a:lnTo>
                    <a:pt x="2185" y="336"/>
                  </a:lnTo>
                  <a:lnTo>
                    <a:pt x="2222" y="323"/>
                  </a:lnTo>
                  <a:lnTo>
                    <a:pt x="2197" y="286"/>
                  </a:lnTo>
                  <a:lnTo>
                    <a:pt x="2197" y="187"/>
                  </a:lnTo>
                  <a:lnTo>
                    <a:pt x="2222" y="162"/>
                  </a:lnTo>
                  <a:lnTo>
                    <a:pt x="2222" y="125"/>
                  </a:lnTo>
                  <a:lnTo>
                    <a:pt x="2247" y="125"/>
                  </a:lnTo>
                  <a:lnTo>
                    <a:pt x="2272" y="75"/>
                  </a:lnTo>
                  <a:lnTo>
                    <a:pt x="2259" y="87"/>
                  </a:lnTo>
                  <a:lnTo>
                    <a:pt x="2259" y="75"/>
                  </a:lnTo>
                  <a:close/>
                </a:path>
              </a:pathLst>
            </a:custGeom>
            <a:solidFill>
              <a:schemeClr val="accent1">
                <a:lumMod val="75000"/>
              </a:schemeClr>
            </a:solidFill>
            <a:ln>
              <a:noFill/>
            </a:ln>
          </p:spPr>
          <p:txBody>
            <a:bodyPr/>
            <a:lstStyle/>
            <a:p>
              <a:endParaRPr lang="en-GB" dirty="0"/>
            </a:p>
          </p:txBody>
        </p:sp>
        <p:sp>
          <p:nvSpPr>
            <p:cNvPr id="55" name="Freeform 49">
              <a:extLst>
                <a:ext uri="{FF2B5EF4-FFF2-40B4-BE49-F238E27FC236}">
                  <a16:creationId xmlns:a16="http://schemas.microsoft.com/office/drawing/2014/main" id="{CC7570BE-75DE-4943-925D-61415043056E}"/>
                </a:ext>
              </a:extLst>
            </p:cNvPr>
            <p:cNvSpPr>
              <a:spLocks/>
            </p:cNvSpPr>
            <p:nvPr/>
          </p:nvSpPr>
          <p:spPr bwMode="auto">
            <a:xfrm>
              <a:off x="2112064" y="869395"/>
              <a:ext cx="2911927" cy="1966313"/>
            </a:xfrm>
            <a:custGeom>
              <a:avLst/>
              <a:gdLst>
                <a:gd name="T0" fmla="*/ 3665538 w 2482"/>
                <a:gd name="T1" fmla="*/ 1833563 h 1676"/>
                <a:gd name="T2" fmla="*/ 3605213 w 2482"/>
                <a:gd name="T3" fmla="*/ 1714500 h 1676"/>
                <a:gd name="T4" fmla="*/ 3389313 w 2482"/>
                <a:gd name="T5" fmla="*/ 1931988 h 1676"/>
                <a:gd name="T6" fmla="*/ 3705225 w 2482"/>
                <a:gd name="T7" fmla="*/ 1557338 h 1676"/>
                <a:gd name="T8" fmla="*/ 3862388 w 2482"/>
                <a:gd name="T9" fmla="*/ 1201738 h 1676"/>
                <a:gd name="T10" fmla="*/ 3743325 w 2482"/>
                <a:gd name="T11" fmla="*/ 1143000 h 1676"/>
                <a:gd name="T12" fmla="*/ 3625850 w 2482"/>
                <a:gd name="T13" fmla="*/ 1222375 h 1676"/>
                <a:gd name="T14" fmla="*/ 3605213 w 2482"/>
                <a:gd name="T15" fmla="*/ 1123950 h 1676"/>
                <a:gd name="T16" fmla="*/ 3429000 w 2482"/>
                <a:gd name="T17" fmla="*/ 1025525 h 1676"/>
                <a:gd name="T18" fmla="*/ 3094038 w 2482"/>
                <a:gd name="T19" fmla="*/ 1044575 h 1676"/>
                <a:gd name="T20" fmla="*/ 2935288 w 2482"/>
                <a:gd name="T21" fmla="*/ 866775 h 1676"/>
                <a:gd name="T22" fmla="*/ 2738438 w 2482"/>
                <a:gd name="T23" fmla="*/ 808038 h 1676"/>
                <a:gd name="T24" fmla="*/ 2600325 w 2482"/>
                <a:gd name="T25" fmla="*/ 946150 h 1676"/>
                <a:gd name="T26" fmla="*/ 2679700 w 2482"/>
                <a:gd name="T27" fmla="*/ 1201738 h 1676"/>
                <a:gd name="T28" fmla="*/ 2719388 w 2482"/>
                <a:gd name="T29" fmla="*/ 1576388 h 1676"/>
                <a:gd name="T30" fmla="*/ 2719388 w 2482"/>
                <a:gd name="T31" fmla="*/ 1833563 h 1676"/>
                <a:gd name="T32" fmla="*/ 2562225 w 2482"/>
                <a:gd name="T33" fmla="*/ 1616075 h 1676"/>
                <a:gd name="T34" fmla="*/ 2187575 w 2482"/>
                <a:gd name="T35" fmla="*/ 1438275 h 1676"/>
                <a:gd name="T36" fmla="*/ 1892300 w 2482"/>
                <a:gd name="T37" fmla="*/ 1300163 h 1676"/>
                <a:gd name="T38" fmla="*/ 2049463 w 2482"/>
                <a:gd name="T39" fmla="*/ 866775 h 1676"/>
                <a:gd name="T40" fmla="*/ 2049463 w 2482"/>
                <a:gd name="T41" fmla="*/ 709613 h 1676"/>
                <a:gd name="T42" fmla="*/ 2128838 w 2482"/>
                <a:gd name="T43" fmla="*/ 590550 h 1676"/>
                <a:gd name="T44" fmla="*/ 2266950 w 2482"/>
                <a:gd name="T45" fmla="*/ 393700 h 1676"/>
                <a:gd name="T46" fmla="*/ 2166938 w 2482"/>
                <a:gd name="T47" fmla="*/ 355600 h 1676"/>
                <a:gd name="T48" fmla="*/ 2068513 w 2482"/>
                <a:gd name="T49" fmla="*/ 414338 h 1676"/>
                <a:gd name="T50" fmla="*/ 1970088 w 2482"/>
                <a:gd name="T51" fmla="*/ 374650 h 1676"/>
                <a:gd name="T52" fmla="*/ 1812925 w 2482"/>
                <a:gd name="T53" fmla="*/ 196850 h 1676"/>
                <a:gd name="T54" fmla="*/ 1852613 w 2482"/>
                <a:gd name="T55" fmla="*/ 512763 h 1676"/>
                <a:gd name="T56" fmla="*/ 1695450 w 2482"/>
                <a:gd name="T57" fmla="*/ 552450 h 1676"/>
                <a:gd name="T58" fmla="*/ 1398588 w 2482"/>
                <a:gd name="T59" fmla="*/ 531813 h 1676"/>
                <a:gd name="T60" fmla="*/ 1143000 w 2482"/>
                <a:gd name="T61" fmla="*/ 473075 h 1676"/>
                <a:gd name="T62" fmla="*/ 1004888 w 2482"/>
                <a:gd name="T63" fmla="*/ 236538 h 1676"/>
                <a:gd name="T64" fmla="*/ 690563 w 2482"/>
                <a:gd name="T65" fmla="*/ 138113 h 1676"/>
                <a:gd name="T66" fmla="*/ 0 w 2482"/>
                <a:gd name="T67" fmla="*/ 690563 h 1676"/>
                <a:gd name="T68" fmla="*/ 158750 w 2482"/>
                <a:gd name="T69" fmla="*/ 946150 h 1676"/>
                <a:gd name="T70" fmla="*/ 158750 w 2482"/>
                <a:gd name="T71" fmla="*/ 1398588 h 1676"/>
                <a:gd name="T72" fmla="*/ 196850 w 2482"/>
                <a:gd name="T73" fmla="*/ 1714500 h 1676"/>
                <a:gd name="T74" fmla="*/ 334963 w 2482"/>
                <a:gd name="T75" fmla="*/ 1951038 h 1676"/>
                <a:gd name="T76" fmla="*/ 1084263 w 2482"/>
                <a:gd name="T77" fmla="*/ 2070100 h 1676"/>
                <a:gd name="T78" fmla="*/ 2049463 w 2482"/>
                <a:gd name="T79" fmla="*/ 2168525 h 1676"/>
                <a:gd name="T80" fmla="*/ 2305050 w 2482"/>
                <a:gd name="T81" fmla="*/ 2206625 h 1676"/>
                <a:gd name="T82" fmla="*/ 2482850 w 2482"/>
                <a:gd name="T83" fmla="*/ 2147888 h 1676"/>
                <a:gd name="T84" fmla="*/ 2562225 w 2482"/>
                <a:gd name="T85" fmla="*/ 2286000 h 1676"/>
                <a:gd name="T86" fmla="*/ 2738438 w 2482"/>
                <a:gd name="T87" fmla="*/ 2325688 h 1676"/>
                <a:gd name="T88" fmla="*/ 2836863 w 2482"/>
                <a:gd name="T89" fmla="*/ 2424113 h 1676"/>
                <a:gd name="T90" fmla="*/ 2778125 w 2482"/>
                <a:gd name="T91" fmla="*/ 2641600 h 1676"/>
                <a:gd name="T92" fmla="*/ 2955925 w 2482"/>
                <a:gd name="T93" fmla="*/ 2522538 h 1676"/>
                <a:gd name="T94" fmla="*/ 3073400 w 2482"/>
                <a:gd name="T95" fmla="*/ 2405063 h 1676"/>
                <a:gd name="T96" fmla="*/ 3152775 w 2482"/>
                <a:gd name="T97" fmla="*/ 2344738 h 1676"/>
                <a:gd name="T98" fmla="*/ 3408363 w 2482"/>
                <a:gd name="T99" fmla="*/ 2128838 h 1676"/>
                <a:gd name="T100" fmla="*/ 3644900 w 2482"/>
                <a:gd name="T101" fmla="*/ 2089150 h 1676"/>
                <a:gd name="T102" fmla="*/ 3724275 w 2482"/>
                <a:gd name="T103" fmla="*/ 2128838 h 1676"/>
                <a:gd name="T104" fmla="*/ 3921125 w 2482"/>
                <a:gd name="T105" fmla="*/ 1970088 h 167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82" h="1676">
                  <a:moveTo>
                    <a:pt x="2458" y="1204"/>
                  </a:moveTo>
                  <a:lnTo>
                    <a:pt x="2383" y="1217"/>
                  </a:lnTo>
                  <a:lnTo>
                    <a:pt x="2334" y="1192"/>
                  </a:lnTo>
                  <a:lnTo>
                    <a:pt x="2309" y="1155"/>
                  </a:lnTo>
                  <a:lnTo>
                    <a:pt x="2259" y="1155"/>
                  </a:lnTo>
                  <a:lnTo>
                    <a:pt x="2296" y="1130"/>
                  </a:lnTo>
                  <a:lnTo>
                    <a:pt x="2309" y="1092"/>
                  </a:lnTo>
                  <a:lnTo>
                    <a:pt x="2271" y="1080"/>
                  </a:lnTo>
                  <a:lnTo>
                    <a:pt x="2222" y="1130"/>
                  </a:lnTo>
                  <a:lnTo>
                    <a:pt x="2172" y="1167"/>
                  </a:lnTo>
                  <a:lnTo>
                    <a:pt x="2123" y="1279"/>
                  </a:lnTo>
                  <a:lnTo>
                    <a:pt x="2135" y="1217"/>
                  </a:lnTo>
                  <a:lnTo>
                    <a:pt x="2160" y="1142"/>
                  </a:lnTo>
                  <a:lnTo>
                    <a:pt x="2185" y="1092"/>
                  </a:lnTo>
                  <a:lnTo>
                    <a:pt x="2209" y="1043"/>
                  </a:lnTo>
                  <a:lnTo>
                    <a:pt x="2334" y="981"/>
                  </a:lnTo>
                  <a:lnTo>
                    <a:pt x="2383" y="944"/>
                  </a:lnTo>
                  <a:lnTo>
                    <a:pt x="2396" y="881"/>
                  </a:lnTo>
                  <a:lnTo>
                    <a:pt x="2445" y="807"/>
                  </a:lnTo>
                  <a:lnTo>
                    <a:pt x="2433" y="757"/>
                  </a:lnTo>
                  <a:lnTo>
                    <a:pt x="2420" y="732"/>
                  </a:lnTo>
                  <a:lnTo>
                    <a:pt x="2396" y="720"/>
                  </a:lnTo>
                  <a:lnTo>
                    <a:pt x="2371" y="732"/>
                  </a:lnTo>
                  <a:lnTo>
                    <a:pt x="2358" y="720"/>
                  </a:lnTo>
                  <a:lnTo>
                    <a:pt x="2334" y="720"/>
                  </a:lnTo>
                  <a:lnTo>
                    <a:pt x="2309" y="757"/>
                  </a:lnTo>
                  <a:lnTo>
                    <a:pt x="2296" y="795"/>
                  </a:lnTo>
                  <a:lnTo>
                    <a:pt x="2284" y="770"/>
                  </a:lnTo>
                  <a:lnTo>
                    <a:pt x="2321" y="720"/>
                  </a:lnTo>
                  <a:lnTo>
                    <a:pt x="2334" y="695"/>
                  </a:lnTo>
                  <a:lnTo>
                    <a:pt x="2321" y="683"/>
                  </a:lnTo>
                  <a:lnTo>
                    <a:pt x="2271" y="708"/>
                  </a:lnTo>
                  <a:lnTo>
                    <a:pt x="2234" y="708"/>
                  </a:lnTo>
                  <a:lnTo>
                    <a:pt x="2209" y="683"/>
                  </a:lnTo>
                  <a:lnTo>
                    <a:pt x="2172" y="683"/>
                  </a:lnTo>
                  <a:lnTo>
                    <a:pt x="2160" y="646"/>
                  </a:lnTo>
                  <a:lnTo>
                    <a:pt x="1986" y="509"/>
                  </a:lnTo>
                  <a:lnTo>
                    <a:pt x="1986" y="571"/>
                  </a:lnTo>
                  <a:lnTo>
                    <a:pt x="1974" y="621"/>
                  </a:lnTo>
                  <a:lnTo>
                    <a:pt x="1949" y="658"/>
                  </a:lnTo>
                  <a:lnTo>
                    <a:pt x="1924" y="646"/>
                  </a:lnTo>
                  <a:lnTo>
                    <a:pt x="1887" y="670"/>
                  </a:lnTo>
                  <a:lnTo>
                    <a:pt x="1874" y="596"/>
                  </a:lnTo>
                  <a:lnTo>
                    <a:pt x="1849" y="546"/>
                  </a:lnTo>
                  <a:lnTo>
                    <a:pt x="1812" y="559"/>
                  </a:lnTo>
                  <a:lnTo>
                    <a:pt x="1775" y="534"/>
                  </a:lnTo>
                  <a:lnTo>
                    <a:pt x="1750" y="521"/>
                  </a:lnTo>
                  <a:lnTo>
                    <a:pt x="1725" y="509"/>
                  </a:lnTo>
                  <a:lnTo>
                    <a:pt x="1688" y="534"/>
                  </a:lnTo>
                  <a:lnTo>
                    <a:pt x="1614" y="546"/>
                  </a:lnTo>
                  <a:lnTo>
                    <a:pt x="1614" y="571"/>
                  </a:lnTo>
                  <a:lnTo>
                    <a:pt x="1638" y="596"/>
                  </a:lnTo>
                  <a:lnTo>
                    <a:pt x="1663" y="633"/>
                  </a:lnTo>
                  <a:lnTo>
                    <a:pt x="1663" y="683"/>
                  </a:lnTo>
                  <a:lnTo>
                    <a:pt x="1663" y="732"/>
                  </a:lnTo>
                  <a:lnTo>
                    <a:pt x="1688" y="757"/>
                  </a:lnTo>
                  <a:lnTo>
                    <a:pt x="1738" y="819"/>
                  </a:lnTo>
                  <a:lnTo>
                    <a:pt x="1750" y="881"/>
                  </a:lnTo>
                  <a:lnTo>
                    <a:pt x="1701" y="968"/>
                  </a:lnTo>
                  <a:lnTo>
                    <a:pt x="1713" y="993"/>
                  </a:lnTo>
                  <a:lnTo>
                    <a:pt x="1750" y="1055"/>
                  </a:lnTo>
                  <a:lnTo>
                    <a:pt x="1775" y="1105"/>
                  </a:lnTo>
                  <a:lnTo>
                    <a:pt x="1750" y="1155"/>
                  </a:lnTo>
                  <a:lnTo>
                    <a:pt x="1713" y="1155"/>
                  </a:lnTo>
                  <a:lnTo>
                    <a:pt x="1688" y="1117"/>
                  </a:lnTo>
                  <a:lnTo>
                    <a:pt x="1663" y="1092"/>
                  </a:lnTo>
                  <a:lnTo>
                    <a:pt x="1638" y="1043"/>
                  </a:lnTo>
                  <a:lnTo>
                    <a:pt x="1614" y="1018"/>
                  </a:lnTo>
                  <a:lnTo>
                    <a:pt x="1601" y="1006"/>
                  </a:lnTo>
                  <a:lnTo>
                    <a:pt x="1527" y="1006"/>
                  </a:lnTo>
                  <a:lnTo>
                    <a:pt x="1428" y="944"/>
                  </a:lnTo>
                  <a:lnTo>
                    <a:pt x="1378" y="906"/>
                  </a:lnTo>
                  <a:lnTo>
                    <a:pt x="1316" y="894"/>
                  </a:lnTo>
                  <a:lnTo>
                    <a:pt x="1291" y="906"/>
                  </a:lnTo>
                  <a:lnTo>
                    <a:pt x="1217" y="819"/>
                  </a:lnTo>
                  <a:lnTo>
                    <a:pt x="1192" y="819"/>
                  </a:lnTo>
                  <a:lnTo>
                    <a:pt x="1204" y="683"/>
                  </a:lnTo>
                  <a:lnTo>
                    <a:pt x="1241" y="596"/>
                  </a:lnTo>
                  <a:lnTo>
                    <a:pt x="1279" y="584"/>
                  </a:lnTo>
                  <a:lnTo>
                    <a:pt x="1291" y="546"/>
                  </a:lnTo>
                  <a:lnTo>
                    <a:pt x="1291" y="509"/>
                  </a:lnTo>
                  <a:lnTo>
                    <a:pt x="1341" y="497"/>
                  </a:lnTo>
                  <a:lnTo>
                    <a:pt x="1353" y="472"/>
                  </a:lnTo>
                  <a:lnTo>
                    <a:pt x="1291" y="447"/>
                  </a:lnTo>
                  <a:lnTo>
                    <a:pt x="1279" y="422"/>
                  </a:lnTo>
                  <a:lnTo>
                    <a:pt x="1341" y="435"/>
                  </a:lnTo>
                  <a:lnTo>
                    <a:pt x="1378" y="422"/>
                  </a:lnTo>
                  <a:lnTo>
                    <a:pt x="1341" y="372"/>
                  </a:lnTo>
                  <a:lnTo>
                    <a:pt x="1403" y="372"/>
                  </a:lnTo>
                  <a:lnTo>
                    <a:pt x="1415" y="360"/>
                  </a:lnTo>
                  <a:lnTo>
                    <a:pt x="1440" y="298"/>
                  </a:lnTo>
                  <a:lnTo>
                    <a:pt x="1428" y="248"/>
                  </a:lnTo>
                  <a:lnTo>
                    <a:pt x="1428" y="224"/>
                  </a:lnTo>
                  <a:lnTo>
                    <a:pt x="1390" y="199"/>
                  </a:lnTo>
                  <a:lnTo>
                    <a:pt x="1341" y="186"/>
                  </a:lnTo>
                  <a:lnTo>
                    <a:pt x="1365" y="224"/>
                  </a:lnTo>
                  <a:lnTo>
                    <a:pt x="1341" y="273"/>
                  </a:lnTo>
                  <a:lnTo>
                    <a:pt x="1328" y="335"/>
                  </a:lnTo>
                  <a:lnTo>
                    <a:pt x="1303" y="323"/>
                  </a:lnTo>
                  <a:lnTo>
                    <a:pt x="1303" y="261"/>
                  </a:lnTo>
                  <a:lnTo>
                    <a:pt x="1279" y="248"/>
                  </a:lnTo>
                  <a:lnTo>
                    <a:pt x="1266" y="286"/>
                  </a:lnTo>
                  <a:lnTo>
                    <a:pt x="1241" y="298"/>
                  </a:lnTo>
                  <a:lnTo>
                    <a:pt x="1241" y="236"/>
                  </a:lnTo>
                  <a:lnTo>
                    <a:pt x="1204" y="224"/>
                  </a:lnTo>
                  <a:lnTo>
                    <a:pt x="1179" y="174"/>
                  </a:lnTo>
                  <a:lnTo>
                    <a:pt x="1179" y="137"/>
                  </a:lnTo>
                  <a:lnTo>
                    <a:pt x="1142" y="124"/>
                  </a:lnTo>
                  <a:lnTo>
                    <a:pt x="1117" y="174"/>
                  </a:lnTo>
                  <a:lnTo>
                    <a:pt x="1142" y="224"/>
                  </a:lnTo>
                  <a:lnTo>
                    <a:pt x="1179" y="273"/>
                  </a:lnTo>
                  <a:lnTo>
                    <a:pt x="1167" y="323"/>
                  </a:lnTo>
                  <a:lnTo>
                    <a:pt x="1142" y="348"/>
                  </a:lnTo>
                  <a:lnTo>
                    <a:pt x="1130" y="310"/>
                  </a:lnTo>
                  <a:lnTo>
                    <a:pt x="1105" y="310"/>
                  </a:lnTo>
                  <a:lnTo>
                    <a:pt x="1068" y="348"/>
                  </a:lnTo>
                  <a:lnTo>
                    <a:pt x="1030" y="335"/>
                  </a:lnTo>
                  <a:lnTo>
                    <a:pt x="956" y="310"/>
                  </a:lnTo>
                  <a:lnTo>
                    <a:pt x="894" y="310"/>
                  </a:lnTo>
                  <a:lnTo>
                    <a:pt x="881" y="335"/>
                  </a:lnTo>
                  <a:lnTo>
                    <a:pt x="857" y="348"/>
                  </a:lnTo>
                  <a:lnTo>
                    <a:pt x="844" y="310"/>
                  </a:lnTo>
                  <a:lnTo>
                    <a:pt x="795" y="310"/>
                  </a:lnTo>
                  <a:lnTo>
                    <a:pt x="720" y="298"/>
                  </a:lnTo>
                  <a:lnTo>
                    <a:pt x="757" y="248"/>
                  </a:lnTo>
                  <a:lnTo>
                    <a:pt x="695" y="248"/>
                  </a:lnTo>
                  <a:lnTo>
                    <a:pt x="658" y="174"/>
                  </a:lnTo>
                  <a:lnTo>
                    <a:pt x="633" y="149"/>
                  </a:lnTo>
                  <a:lnTo>
                    <a:pt x="559" y="137"/>
                  </a:lnTo>
                  <a:lnTo>
                    <a:pt x="546" y="112"/>
                  </a:lnTo>
                  <a:lnTo>
                    <a:pt x="497" y="87"/>
                  </a:lnTo>
                  <a:lnTo>
                    <a:pt x="435" y="87"/>
                  </a:lnTo>
                  <a:lnTo>
                    <a:pt x="348" y="87"/>
                  </a:lnTo>
                  <a:lnTo>
                    <a:pt x="298" y="0"/>
                  </a:lnTo>
                  <a:lnTo>
                    <a:pt x="0" y="410"/>
                  </a:lnTo>
                  <a:lnTo>
                    <a:pt x="0" y="435"/>
                  </a:lnTo>
                  <a:lnTo>
                    <a:pt x="37" y="447"/>
                  </a:lnTo>
                  <a:lnTo>
                    <a:pt x="37" y="521"/>
                  </a:lnTo>
                  <a:lnTo>
                    <a:pt x="112" y="534"/>
                  </a:lnTo>
                  <a:lnTo>
                    <a:pt x="100" y="596"/>
                  </a:lnTo>
                  <a:lnTo>
                    <a:pt x="124" y="757"/>
                  </a:lnTo>
                  <a:lnTo>
                    <a:pt x="149" y="795"/>
                  </a:lnTo>
                  <a:lnTo>
                    <a:pt x="100" y="844"/>
                  </a:lnTo>
                  <a:lnTo>
                    <a:pt x="100" y="881"/>
                  </a:lnTo>
                  <a:lnTo>
                    <a:pt x="100" y="919"/>
                  </a:lnTo>
                  <a:lnTo>
                    <a:pt x="149" y="1018"/>
                  </a:lnTo>
                  <a:lnTo>
                    <a:pt x="124" y="1055"/>
                  </a:lnTo>
                  <a:lnTo>
                    <a:pt x="124" y="1080"/>
                  </a:lnTo>
                  <a:lnTo>
                    <a:pt x="149" y="1092"/>
                  </a:lnTo>
                  <a:lnTo>
                    <a:pt x="186" y="1167"/>
                  </a:lnTo>
                  <a:lnTo>
                    <a:pt x="199" y="1204"/>
                  </a:lnTo>
                  <a:lnTo>
                    <a:pt x="211" y="1229"/>
                  </a:lnTo>
                  <a:lnTo>
                    <a:pt x="261" y="1254"/>
                  </a:lnTo>
                  <a:lnTo>
                    <a:pt x="633" y="1291"/>
                  </a:lnTo>
                  <a:lnTo>
                    <a:pt x="658" y="1291"/>
                  </a:lnTo>
                  <a:lnTo>
                    <a:pt x="683" y="1304"/>
                  </a:lnTo>
                  <a:lnTo>
                    <a:pt x="1204" y="1353"/>
                  </a:lnTo>
                  <a:lnTo>
                    <a:pt x="1254" y="1366"/>
                  </a:lnTo>
                  <a:lnTo>
                    <a:pt x="1266" y="1366"/>
                  </a:lnTo>
                  <a:lnTo>
                    <a:pt x="1291" y="1366"/>
                  </a:lnTo>
                  <a:lnTo>
                    <a:pt x="1291" y="1378"/>
                  </a:lnTo>
                  <a:lnTo>
                    <a:pt x="1303" y="1378"/>
                  </a:lnTo>
                  <a:lnTo>
                    <a:pt x="1440" y="1390"/>
                  </a:lnTo>
                  <a:lnTo>
                    <a:pt x="1452" y="1390"/>
                  </a:lnTo>
                  <a:lnTo>
                    <a:pt x="1452" y="1366"/>
                  </a:lnTo>
                  <a:lnTo>
                    <a:pt x="1465" y="1353"/>
                  </a:lnTo>
                  <a:lnTo>
                    <a:pt x="1502" y="1341"/>
                  </a:lnTo>
                  <a:lnTo>
                    <a:pt x="1564" y="1353"/>
                  </a:lnTo>
                  <a:lnTo>
                    <a:pt x="1564" y="1366"/>
                  </a:lnTo>
                  <a:lnTo>
                    <a:pt x="1589" y="1378"/>
                  </a:lnTo>
                  <a:lnTo>
                    <a:pt x="1614" y="1415"/>
                  </a:lnTo>
                  <a:lnTo>
                    <a:pt x="1614" y="1440"/>
                  </a:lnTo>
                  <a:lnTo>
                    <a:pt x="1638" y="1440"/>
                  </a:lnTo>
                  <a:lnTo>
                    <a:pt x="1676" y="1465"/>
                  </a:lnTo>
                  <a:lnTo>
                    <a:pt x="1688" y="1477"/>
                  </a:lnTo>
                  <a:lnTo>
                    <a:pt x="1725" y="1465"/>
                  </a:lnTo>
                  <a:lnTo>
                    <a:pt x="1763" y="1440"/>
                  </a:lnTo>
                  <a:lnTo>
                    <a:pt x="1812" y="1477"/>
                  </a:lnTo>
                  <a:lnTo>
                    <a:pt x="1837" y="1527"/>
                  </a:lnTo>
                  <a:lnTo>
                    <a:pt x="1787" y="1527"/>
                  </a:lnTo>
                  <a:lnTo>
                    <a:pt x="1775" y="1539"/>
                  </a:lnTo>
                  <a:lnTo>
                    <a:pt x="1775" y="1601"/>
                  </a:lnTo>
                  <a:lnTo>
                    <a:pt x="1763" y="1626"/>
                  </a:lnTo>
                  <a:lnTo>
                    <a:pt x="1750" y="1664"/>
                  </a:lnTo>
                  <a:lnTo>
                    <a:pt x="1763" y="1676"/>
                  </a:lnTo>
                  <a:lnTo>
                    <a:pt x="1825" y="1651"/>
                  </a:lnTo>
                  <a:lnTo>
                    <a:pt x="1862" y="1577"/>
                  </a:lnTo>
                  <a:lnTo>
                    <a:pt x="1862" y="1589"/>
                  </a:lnTo>
                  <a:lnTo>
                    <a:pt x="1862" y="1552"/>
                  </a:lnTo>
                  <a:lnTo>
                    <a:pt x="1887" y="1527"/>
                  </a:lnTo>
                  <a:lnTo>
                    <a:pt x="1936" y="1527"/>
                  </a:lnTo>
                  <a:lnTo>
                    <a:pt x="1936" y="1515"/>
                  </a:lnTo>
                  <a:lnTo>
                    <a:pt x="1949" y="1502"/>
                  </a:lnTo>
                  <a:lnTo>
                    <a:pt x="1974" y="1490"/>
                  </a:lnTo>
                  <a:lnTo>
                    <a:pt x="1974" y="1502"/>
                  </a:lnTo>
                  <a:lnTo>
                    <a:pt x="1986" y="1477"/>
                  </a:lnTo>
                  <a:lnTo>
                    <a:pt x="2023" y="1440"/>
                  </a:lnTo>
                  <a:lnTo>
                    <a:pt x="2110" y="1415"/>
                  </a:lnTo>
                  <a:lnTo>
                    <a:pt x="2135" y="1366"/>
                  </a:lnTo>
                  <a:lnTo>
                    <a:pt x="2147" y="1341"/>
                  </a:lnTo>
                  <a:lnTo>
                    <a:pt x="2147" y="1316"/>
                  </a:lnTo>
                  <a:lnTo>
                    <a:pt x="2160" y="1241"/>
                  </a:lnTo>
                  <a:lnTo>
                    <a:pt x="2222" y="1241"/>
                  </a:lnTo>
                  <a:lnTo>
                    <a:pt x="2296" y="1316"/>
                  </a:lnTo>
                  <a:lnTo>
                    <a:pt x="2321" y="1304"/>
                  </a:lnTo>
                  <a:lnTo>
                    <a:pt x="2358" y="1254"/>
                  </a:lnTo>
                  <a:lnTo>
                    <a:pt x="2358" y="1279"/>
                  </a:lnTo>
                  <a:lnTo>
                    <a:pt x="2346" y="1341"/>
                  </a:lnTo>
                  <a:lnTo>
                    <a:pt x="2383" y="1366"/>
                  </a:lnTo>
                  <a:lnTo>
                    <a:pt x="2408" y="1304"/>
                  </a:lnTo>
                  <a:lnTo>
                    <a:pt x="2433" y="1291"/>
                  </a:lnTo>
                  <a:lnTo>
                    <a:pt x="2470" y="1241"/>
                  </a:lnTo>
                  <a:lnTo>
                    <a:pt x="2482" y="1204"/>
                  </a:lnTo>
                  <a:lnTo>
                    <a:pt x="2458" y="1204"/>
                  </a:lnTo>
                  <a:close/>
                </a:path>
              </a:pathLst>
            </a:custGeom>
            <a:solidFill>
              <a:schemeClr val="accent1">
                <a:lumMod val="75000"/>
              </a:schemeClr>
            </a:solidFill>
            <a:ln>
              <a:noFill/>
            </a:ln>
          </p:spPr>
          <p:txBody>
            <a:bodyPr/>
            <a:lstStyle/>
            <a:p>
              <a:endParaRPr lang="en-GB" dirty="0"/>
            </a:p>
          </p:txBody>
        </p:sp>
      </p:grpSp>
      <p:sp>
        <p:nvSpPr>
          <p:cNvPr id="2" name="Title 1">
            <a:extLst>
              <a:ext uri="{FF2B5EF4-FFF2-40B4-BE49-F238E27FC236}">
                <a16:creationId xmlns:a16="http://schemas.microsoft.com/office/drawing/2014/main" id="{BF0E6B0B-A806-7B4C-A365-CCAC678DDF0D}"/>
              </a:ext>
            </a:extLst>
          </p:cNvPr>
          <p:cNvSpPr>
            <a:spLocks noGrp="1"/>
          </p:cNvSpPr>
          <p:nvPr>
            <p:ph type="title"/>
          </p:nvPr>
        </p:nvSpPr>
        <p:spPr/>
        <p:txBody>
          <a:bodyPr/>
          <a:lstStyle/>
          <a:p>
            <a:r>
              <a:rPr lang="en-US" dirty="0"/>
              <a:t>What</a:t>
            </a:r>
            <a:r>
              <a:rPr lang="fr-FR" dirty="0"/>
              <a:t> about non-web applications? </a:t>
            </a:r>
          </a:p>
        </p:txBody>
      </p:sp>
      <p:grpSp>
        <p:nvGrpSpPr>
          <p:cNvPr id="5" name="Group 4">
            <a:extLst>
              <a:ext uri="{FF2B5EF4-FFF2-40B4-BE49-F238E27FC236}">
                <a16:creationId xmlns:a16="http://schemas.microsoft.com/office/drawing/2014/main" id="{A72D3BB8-750C-0747-84F8-3F147900CFE2}"/>
              </a:ext>
            </a:extLst>
          </p:cNvPr>
          <p:cNvGrpSpPr/>
          <p:nvPr/>
        </p:nvGrpSpPr>
        <p:grpSpPr>
          <a:xfrm>
            <a:off x="260456" y="2957305"/>
            <a:ext cx="3759177" cy="681742"/>
            <a:chOff x="0" y="3179729"/>
            <a:chExt cx="3759177" cy="681742"/>
          </a:xfrm>
        </p:grpSpPr>
        <p:sp>
          <p:nvSpPr>
            <p:cNvPr id="6" name="Rectangle 5">
              <a:extLst>
                <a:ext uri="{FF2B5EF4-FFF2-40B4-BE49-F238E27FC236}">
                  <a16:creationId xmlns:a16="http://schemas.microsoft.com/office/drawing/2014/main" id="{AD5B22BF-D993-0647-AD40-938821682D82}"/>
                </a:ext>
              </a:extLst>
            </p:cNvPr>
            <p:cNvSpPr/>
            <p:nvPr/>
          </p:nvSpPr>
          <p:spPr>
            <a:xfrm>
              <a:off x="0" y="3179729"/>
              <a:ext cx="2914438" cy="6817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09536" rtl="0" eaLnBrk="1" fontAlgn="auto" latinLnBrk="0" hangingPunct="0">
                <a:lnSpc>
                  <a:spcPct val="100000"/>
                </a:lnSpc>
                <a:spcBef>
                  <a:spcPts val="0"/>
                </a:spcBef>
                <a:spcAft>
                  <a:spcPts val="0"/>
                </a:spcAft>
                <a:buClrTx/>
                <a:buSzTx/>
                <a:buFontTx/>
                <a:buNone/>
                <a:tabLst/>
                <a:defRPr/>
              </a:pPr>
              <a:endParaRPr kumimoji="0" lang="en-US" sz="1680" b="0" i="0" u="none" strike="noStrike" kern="0" cap="none" spc="0" normalizeH="0" baseline="0" noProof="0" dirty="0">
                <a:ln>
                  <a:noFill/>
                </a:ln>
                <a:solidFill>
                  <a:srgbClr val="FFFFFF"/>
                </a:solidFill>
                <a:effectLst/>
                <a:uLnTx/>
                <a:uFillTx/>
                <a:latin typeface="Arial" panose="020B0604020202020204"/>
                <a:ea typeface="+mn-ea"/>
                <a:cs typeface="+mn-cs"/>
                <a:sym typeface="Helvetica Light"/>
              </a:endParaRPr>
            </a:p>
          </p:txBody>
        </p:sp>
        <p:sp>
          <p:nvSpPr>
            <p:cNvPr id="7" name="TextBox 6">
              <a:extLst>
                <a:ext uri="{FF2B5EF4-FFF2-40B4-BE49-F238E27FC236}">
                  <a16:creationId xmlns:a16="http://schemas.microsoft.com/office/drawing/2014/main" id="{EEB54EB4-B5D3-9743-A709-75CFB8A78A39}"/>
                </a:ext>
              </a:extLst>
            </p:cNvPr>
            <p:cNvSpPr txBox="1"/>
            <p:nvPr/>
          </p:nvSpPr>
          <p:spPr>
            <a:xfrm>
              <a:off x="180039" y="3277782"/>
              <a:ext cx="3579138" cy="490888"/>
            </a:xfrm>
            <a:prstGeom prst="rect">
              <a:avLst/>
            </a:prstGeom>
            <a:noFill/>
          </p:spPr>
          <p:txBody>
            <a:bodyPr wrap="square" rtlCol="0">
              <a:noAutofit/>
            </a:bodyPr>
            <a:lstStyle/>
            <a:p>
              <a:pPr marL="0" marR="0" lvl="0" indent="0" algn="l" defTabSz="309536" rtl="0" eaLnBrk="1" fontAlgn="auto" latinLnBrk="0" hangingPunct="0">
                <a:lnSpc>
                  <a:spcPct val="10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accent1">
                      <a:lumMod val="60000"/>
                      <a:lumOff val="40000"/>
                    </a:schemeClr>
                  </a:solidFill>
                  <a:effectLst/>
                  <a:uLnTx/>
                  <a:uFillTx/>
                  <a:latin typeface="Arial" panose="020B0604020202020204" pitchFamily="34" charset="0"/>
                  <a:cs typeface="Arial" panose="020B0604020202020204" pitchFamily="34" charset="0"/>
                  <a:sym typeface="Helvetica Light"/>
                </a:rPr>
                <a:t>Full local breakout</a:t>
              </a:r>
            </a:p>
            <a:p>
              <a:pPr marL="0" marR="0" lvl="0" indent="0" algn="l" defTabSz="309536" rtl="0" eaLnBrk="1" fontAlgn="auto" latinLnBrk="0" hangingPunct="0">
                <a:lnSpc>
                  <a:spcPct val="100000"/>
                </a:lnSpc>
                <a:spcBef>
                  <a:spcPts val="600"/>
                </a:spcBef>
                <a:spcAft>
                  <a:spcPts val="0"/>
                </a:spcAft>
                <a:buClrTx/>
                <a:buSzTx/>
                <a:buFontTx/>
                <a:buNone/>
                <a:tabLst/>
                <a:defRPr/>
              </a:pPr>
              <a:r>
                <a:rPr kumimoji="0" lang="en-US" sz="1200" b="0" i="1"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Light"/>
                </a:rPr>
                <a:t>UDP &gt; San Jose</a:t>
              </a:r>
            </a:p>
          </p:txBody>
        </p:sp>
      </p:grpSp>
      <p:grpSp>
        <p:nvGrpSpPr>
          <p:cNvPr id="8" name="Group 7">
            <a:extLst>
              <a:ext uri="{FF2B5EF4-FFF2-40B4-BE49-F238E27FC236}">
                <a16:creationId xmlns:a16="http://schemas.microsoft.com/office/drawing/2014/main" id="{5697DB54-63F7-BF49-B1F7-E97FDBA7D95A}"/>
              </a:ext>
            </a:extLst>
          </p:cNvPr>
          <p:cNvGrpSpPr/>
          <p:nvPr/>
        </p:nvGrpSpPr>
        <p:grpSpPr>
          <a:xfrm>
            <a:off x="260456" y="1131283"/>
            <a:ext cx="2914438" cy="681742"/>
            <a:chOff x="0" y="1228218"/>
            <a:chExt cx="2914438" cy="681742"/>
          </a:xfrm>
        </p:grpSpPr>
        <p:sp>
          <p:nvSpPr>
            <p:cNvPr id="9" name="Rectangle 8">
              <a:extLst>
                <a:ext uri="{FF2B5EF4-FFF2-40B4-BE49-F238E27FC236}">
                  <a16:creationId xmlns:a16="http://schemas.microsoft.com/office/drawing/2014/main" id="{CCB62765-49F6-354B-A819-A59B8AF3F6CD}"/>
                </a:ext>
              </a:extLst>
            </p:cNvPr>
            <p:cNvSpPr/>
            <p:nvPr/>
          </p:nvSpPr>
          <p:spPr>
            <a:xfrm>
              <a:off x="0" y="1228218"/>
              <a:ext cx="2914438" cy="68174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09536" rtl="0" eaLnBrk="1" fontAlgn="auto" latinLnBrk="0" hangingPunct="0">
                <a:lnSpc>
                  <a:spcPct val="100000"/>
                </a:lnSpc>
                <a:spcBef>
                  <a:spcPts val="0"/>
                </a:spcBef>
                <a:spcAft>
                  <a:spcPts val="0"/>
                </a:spcAft>
                <a:buClrTx/>
                <a:buSzTx/>
                <a:buFontTx/>
                <a:buNone/>
                <a:tabLst/>
                <a:defRPr/>
              </a:pPr>
              <a:endParaRPr kumimoji="0" lang="en-US" sz="1680" b="0" i="0" u="none" strike="noStrike" kern="0" cap="none" spc="0" normalizeH="0" baseline="0" noProof="0" dirty="0">
                <a:ln>
                  <a:noFill/>
                </a:ln>
                <a:solidFill>
                  <a:srgbClr val="FFFFFF"/>
                </a:solidFill>
                <a:effectLst/>
                <a:uLnTx/>
                <a:uFillTx/>
                <a:latin typeface="Arial" panose="020B0604020202020204"/>
                <a:ea typeface="+mn-ea"/>
                <a:cs typeface="+mn-cs"/>
                <a:sym typeface="Helvetica Light"/>
              </a:endParaRPr>
            </a:p>
          </p:txBody>
        </p:sp>
        <p:sp>
          <p:nvSpPr>
            <p:cNvPr id="10" name="TextBox 9">
              <a:extLst>
                <a:ext uri="{FF2B5EF4-FFF2-40B4-BE49-F238E27FC236}">
                  <a16:creationId xmlns:a16="http://schemas.microsoft.com/office/drawing/2014/main" id="{C11430C1-2DEB-B64B-AAE1-49FDDD4A91E2}"/>
                </a:ext>
              </a:extLst>
            </p:cNvPr>
            <p:cNvSpPr txBox="1"/>
            <p:nvPr/>
          </p:nvSpPr>
          <p:spPr>
            <a:xfrm>
              <a:off x="180039" y="1307509"/>
              <a:ext cx="1963130" cy="535076"/>
            </a:xfrm>
            <a:prstGeom prst="rect">
              <a:avLst/>
            </a:prstGeom>
            <a:noFill/>
          </p:spPr>
          <p:txBody>
            <a:bodyPr wrap="square" rtlCol="0">
              <a:noAutofit/>
            </a:bodyPr>
            <a:lstStyle/>
            <a:p>
              <a:pPr marL="0" marR="0" lvl="0" indent="0" algn="l" defTabSz="309536" rtl="0" eaLnBrk="1" fontAlgn="auto" latinLnBrk="0" hangingPunct="0">
                <a:lnSpc>
                  <a:spcPct val="10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accent3"/>
                  </a:solidFill>
                  <a:effectLst/>
                  <a:uLnTx/>
                  <a:uFillTx/>
                  <a:latin typeface="Arial" panose="020B0604020202020204" pitchFamily="34" charset="0"/>
                  <a:cs typeface="Arial" panose="020B0604020202020204" pitchFamily="34" charset="0"/>
                  <a:sym typeface="Helvetica Light"/>
                </a:rPr>
                <a:t>Only breakout HTTP</a:t>
              </a:r>
            </a:p>
            <a:p>
              <a:pPr marL="0" marR="0" lvl="0" indent="0" algn="l" defTabSz="309536" rtl="0" eaLnBrk="1" fontAlgn="auto" latinLnBrk="0" hangingPunct="0">
                <a:lnSpc>
                  <a:spcPct val="100000"/>
                </a:lnSpc>
                <a:spcBef>
                  <a:spcPts val="600"/>
                </a:spcBef>
                <a:spcAft>
                  <a:spcPts val="0"/>
                </a:spcAft>
                <a:buClrTx/>
                <a:buSzTx/>
                <a:buFontTx/>
                <a:buNone/>
                <a:tabLst/>
                <a:defRPr/>
              </a:pPr>
              <a:r>
                <a:rPr kumimoji="0" lang="en-US" sz="1200" b="0" i="1"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Light"/>
                </a:rPr>
                <a:t>UDP &gt; Atlanta &gt; San Jose </a:t>
              </a:r>
            </a:p>
          </p:txBody>
        </p:sp>
      </p:grpSp>
      <p:sp>
        <p:nvSpPr>
          <p:cNvPr id="11" name="TextBox 10">
            <a:extLst>
              <a:ext uri="{FF2B5EF4-FFF2-40B4-BE49-F238E27FC236}">
                <a16:creationId xmlns:a16="http://schemas.microsoft.com/office/drawing/2014/main" id="{47601FA6-E2F6-A64B-AB76-0611A0465CC3}"/>
              </a:ext>
            </a:extLst>
          </p:cNvPr>
          <p:cNvSpPr txBox="1"/>
          <p:nvPr/>
        </p:nvSpPr>
        <p:spPr>
          <a:xfrm>
            <a:off x="7053416" y="3094592"/>
            <a:ext cx="986740" cy="284930"/>
          </a:xfrm>
          <a:prstGeom prst="rect">
            <a:avLst/>
          </a:prstGeom>
          <a:noFill/>
        </p:spPr>
        <p:txBody>
          <a:bodyPr wrap="none" rtlCol="0">
            <a:noAutofit/>
          </a:bodyPr>
          <a:lstStyle/>
          <a:p>
            <a:pPr marL="0" marR="0" lvl="0" indent="0" algn="ctr" defTabSz="309536" rtl="0" eaLnBrk="1" fontAlgn="auto" latinLnBrk="0" hangingPunct="0">
              <a:lnSpc>
                <a:spcPct val="100000"/>
              </a:lnSpc>
              <a:spcBef>
                <a:spcPts val="1000"/>
              </a:spcBef>
              <a:spcAft>
                <a:spcPts val="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Light"/>
              </a:rPr>
              <a:t>UDP video stream</a:t>
            </a:r>
          </a:p>
        </p:txBody>
      </p:sp>
      <p:sp>
        <p:nvSpPr>
          <p:cNvPr id="12" name="TextBox 11">
            <a:extLst>
              <a:ext uri="{FF2B5EF4-FFF2-40B4-BE49-F238E27FC236}">
                <a16:creationId xmlns:a16="http://schemas.microsoft.com/office/drawing/2014/main" id="{CCA1E5DA-12D9-A747-9793-E7AB537F192C}"/>
              </a:ext>
            </a:extLst>
          </p:cNvPr>
          <p:cNvSpPr txBox="1"/>
          <p:nvPr/>
        </p:nvSpPr>
        <p:spPr>
          <a:xfrm>
            <a:off x="4036031" y="2400735"/>
            <a:ext cx="517051" cy="374119"/>
          </a:xfrm>
          <a:prstGeom prst="rect">
            <a:avLst/>
          </a:prstGeom>
          <a:noFill/>
        </p:spPr>
        <p:txBody>
          <a:bodyPr wrap="none" rtlCol="0">
            <a:noAutofit/>
          </a:bodyPr>
          <a:lstStyle/>
          <a:p>
            <a:pPr marL="0" marR="0" lvl="0" indent="0" algn="ctr" defTabSz="309536" rtl="0" eaLnBrk="1" fontAlgn="auto" latinLnBrk="0" hangingPunct="0">
              <a:lnSpc>
                <a:spcPct val="85000"/>
              </a:lnSpc>
              <a:spcBef>
                <a:spcPts val="1000"/>
              </a:spcBef>
              <a:spcAft>
                <a:spcPts val="0"/>
              </a:spcAft>
              <a:buClrTx/>
              <a:buSzTx/>
              <a:buFontTx/>
              <a:buNone/>
              <a:tabLst/>
              <a:defRPr/>
            </a:pPr>
            <a:r>
              <a:rPr kumimoji="0" lang="en-US" sz="10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Light"/>
              </a:rPr>
              <a:t>UDP</a:t>
            </a:r>
            <a:br>
              <a:rPr lang="en-US" sz="1000" b="1" kern="0" dirty="0">
                <a:solidFill>
                  <a:schemeClr val="bg1"/>
                </a:solidFill>
                <a:latin typeface="Arial" panose="020B0604020202020204" pitchFamily="34" charset="0"/>
                <a:cs typeface="Arial" panose="020B0604020202020204" pitchFamily="34" charset="0"/>
                <a:sym typeface="Helvetica Light"/>
              </a:rPr>
            </a:br>
            <a:r>
              <a:rPr kumimoji="0" lang="en-US" sz="10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Light"/>
              </a:rPr>
              <a:t>video</a:t>
            </a:r>
            <a:br>
              <a:rPr kumimoji="0" lang="en-US" sz="10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Light"/>
              </a:rPr>
            </a:br>
            <a:r>
              <a:rPr kumimoji="0" lang="en-US" sz="10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Light"/>
              </a:rPr>
              <a:t>stream</a:t>
            </a:r>
          </a:p>
        </p:txBody>
      </p:sp>
      <p:cxnSp>
        <p:nvCxnSpPr>
          <p:cNvPr id="13" name="Elbow Connector 12">
            <a:extLst>
              <a:ext uri="{FF2B5EF4-FFF2-40B4-BE49-F238E27FC236}">
                <a16:creationId xmlns:a16="http://schemas.microsoft.com/office/drawing/2014/main" id="{D377F2D8-1493-E54C-AAC7-8FFE07D86A28}"/>
              </a:ext>
            </a:extLst>
          </p:cNvPr>
          <p:cNvCxnSpPr/>
          <p:nvPr/>
        </p:nvCxnSpPr>
        <p:spPr>
          <a:xfrm flipV="1">
            <a:off x="3652418" y="2315510"/>
            <a:ext cx="459789" cy="267961"/>
          </a:xfrm>
          <a:prstGeom prst="bentConnector3">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Elbow Connector 14">
            <a:extLst>
              <a:ext uri="{FF2B5EF4-FFF2-40B4-BE49-F238E27FC236}">
                <a16:creationId xmlns:a16="http://schemas.microsoft.com/office/drawing/2014/main" id="{6714788A-B0C3-8844-A22B-1CC02D0D97C7}"/>
              </a:ext>
            </a:extLst>
          </p:cNvPr>
          <p:cNvCxnSpPr>
            <a:cxnSpLocks/>
          </p:cNvCxnSpPr>
          <p:nvPr/>
        </p:nvCxnSpPr>
        <p:spPr>
          <a:xfrm>
            <a:off x="3710609" y="2849585"/>
            <a:ext cx="4631451" cy="729309"/>
          </a:xfrm>
          <a:prstGeom prst="bentConnector3">
            <a:avLst>
              <a:gd name="adj1" fmla="val 50000"/>
            </a:avLst>
          </a:prstGeom>
          <a:ln w="15875" cap="rnd">
            <a:solidFill>
              <a:schemeClr val="bg1"/>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6" name="Elbow Connector 15">
            <a:extLst>
              <a:ext uri="{FF2B5EF4-FFF2-40B4-BE49-F238E27FC236}">
                <a16:creationId xmlns:a16="http://schemas.microsoft.com/office/drawing/2014/main" id="{15BE1BF1-9995-4E4D-932D-CF4EBEAD0D6A}"/>
              </a:ext>
            </a:extLst>
          </p:cNvPr>
          <p:cNvCxnSpPr/>
          <p:nvPr/>
        </p:nvCxnSpPr>
        <p:spPr>
          <a:xfrm rot="10800000">
            <a:off x="4493551" y="2660102"/>
            <a:ext cx="362737" cy="108523"/>
          </a:xfrm>
          <a:prstGeom prst="bentConnector3">
            <a:avLst>
              <a:gd name="adj1" fmla="val 910"/>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DE67E72F-439B-E04A-9ACB-9B06AFBEE0E8}"/>
              </a:ext>
            </a:extLst>
          </p:cNvPr>
          <p:cNvSpPr txBox="1"/>
          <p:nvPr/>
        </p:nvSpPr>
        <p:spPr>
          <a:xfrm>
            <a:off x="5420571" y="2353457"/>
            <a:ext cx="1632845" cy="234063"/>
          </a:xfrm>
          <a:prstGeom prst="rect">
            <a:avLst/>
          </a:prstGeom>
          <a:noFill/>
        </p:spPr>
        <p:txBody>
          <a:bodyPr wrap="square" rtlCol="0" anchor="ctr">
            <a:noAutofit/>
          </a:bodyPr>
          <a:lstStyle/>
          <a:p>
            <a:pPr marL="0" marR="0" lvl="0" indent="0" algn="ctr" defTabSz="309536" rtl="0" eaLnBrk="1" fontAlgn="auto" latinLnBrk="0" hangingPunct="0">
              <a:lnSpc>
                <a:spcPct val="100000"/>
              </a:lnSpc>
              <a:spcBef>
                <a:spcPts val="1000"/>
              </a:spcBef>
              <a:spcAft>
                <a:spcPts val="0"/>
              </a:spcAft>
              <a:buClrTx/>
              <a:buSzTx/>
              <a:buFontTx/>
              <a:buNone/>
              <a:tabLst/>
              <a:defRPr/>
            </a:pPr>
            <a:r>
              <a:rPr kumimoji="0" lang="en-US" sz="105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Helvetica Light"/>
              </a:rPr>
              <a:t>Multiple hops</a:t>
            </a:r>
          </a:p>
        </p:txBody>
      </p:sp>
      <p:cxnSp>
        <p:nvCxnSpPr>
          <p:cNvPr id="18" name="Elbow Connector 17">
            <a:extLst>
              <a:ext uri="{FF2B5EF4-FFF2-40B4-BE49-F238E27FC236}">
                <a16:creationId xmlns:a16="http://schemas.microsoft.com/office/drawing/2014/main" id="{A12304CB-D7D7-C143-88A8-75783B0271BB}"/>
              </a:ext>
            </a:extLst>
          </p:cNvPr>
          <p:cNvCxnSpPr/>
          <p:nvPr/>
        </p:nvCxnSpPr>
        <p:spPr>
          <a:xfrm rot="10800000" flipV="1">
            <a:off x="5439945" y="2705481"/>
            <a:ext cx="576750" cy="706625"/>
          </a:xfrm>
          <a:prstGeom prst="bentConnector3">
            <a:avLst>
              <a:gd name="adj1" fmla="val 50000"/>
            </a:avLst>
          </a:prstGeom>
          <a:ln w="12700" cap="rnd">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99183EF7-DC29-6740-A7CD-D4C4947455E4}"/>
              </a:ext>
            </a:extLst>
          </p:cNvPr>
          <p:cNvCxnSpPr>
            <a:cxnSpLocks/>
          </p:cNvCxnSpPr>
          <p:nvPr/>
        </p:nvCxnSpPr>
        <p:spPr>
          <a:xfrm rot="10800000" flipV="1">
            <a:off x="7247570" y="3448535"/>
            <a:ext cx="910870" cy="205242"/>
          </a:xfrm>
          <a:prstGeom prst="bentConnector3">
            <a:avLst>
              <a:gd name="adj1" fmla="val 50000"/>
            </a:avLst>
          </a:prstGeom>
          <a:ln w="12700" cap="rnd">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1E978DC2-498B-D344-ABD0-2CD65CA8EA8F}"/>
              </a:ext>
            </a:extLst>
          </p:cNvPr>
          <p:cNvCxnSpPr>
            <a:cxnSpLocks/>
          </p:cNvCxnSpPr>
          <p:nvPr/>
        </p:nvCxnSpPr>
        <p:spPr>
          <a:xfrm rot="16200000" flipV="1">
            <a:off x="6142272" y="2927697"/>
            <a:ext cx="814554" cy="637605"/>
          </a:xfrm>
          <a:prstGeom prst="bentConnector3">
            <a:avLst>
              <a:gd name="adj1" fmla="val 497"/>
            </a:avLst>
          </a:prstGeom>
          <a:ln w="12700" cap="rnd">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3EFE55B4-2206-F949-91A9-20F8F01C9235}"/>
              </a:ext>
            </a:extLst>
          </p:cNvPr>
          <p:cNvCxnSpPr/>
          <p:nvPr/>
        </p:nvCxnSpPr>
        <p:spPr>
          <a:xfrm rot="16200000" flipV="1">
            <a:off x="4912569" y="2953754"/>
            <a:ext cx="269320" cy="381886"/>
          </a:xfrm>
          <a:prstGeom prst="bentConnector3">
            <a:avLst>
              <a:gd name="adj1" fmla="val 50000"/>
            </a:avLst>
          </a:prstGeom>
          <a:ln w="127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2" name="Picture 11">
            <a:extLst>
              <a:ext uri="{FF2B5EF4-FFF2-40B4-BE49-F238E27FC236}">
                <a16:creationId xmlns:a16="http://schemas.microsoft.com/office/drawing/2014/main" id="{F4FA195E-39B7-6945-85B9-757C1BAE6D48}"/>
              </a:ext>
            </a:extLst>
          </p:cNvPr>
          <p:cNvPicPr>
            <a:picLocks noChangeAspect="1"/>
          </p:cNvPicPr>
          <p:nvPr/>
        </p:nvPicPr>
        <p:blipFill>
          <a:blip r:embed="rId3" cstate="hqprint">
            <a:biLevel thresh="25000"/>
            <a:extLst>
              <a:ext uri="{28A0092B-C50C-407E-A947-70E740481C1C}">
                <a14:useLocalDpi xmlns:a14="http://schemas.microsoft.com/office/drawing/2010/main"/>
              </a:ext>
            </a:extLst>
          </a:blip>
          <a:stretch>
            <a:fillRect/>
          </a:stretch>
        </p:blipFill>
        <p:spPr bwMode="auto">
          <a:xfrm>
            <a:off x="3134367" y="2501146"/>
            <a:ext cx="518051" cy="362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22">
            <a:extLst>
              <a:ext uri="{FF2B5EF4-FFF2-40B4-BE49-F238E27FC236}">
                <a16:creationId xmlns:a16="http://schemas.microsoft.com/office/drawing/2014/main" id="{4BD5D362-9E30-994D-A5E3-991B76815E62}"/>
              </a:ext>
            </a:extLst>
          </p:cNvPr>
          <p:cNvGrpSpPr/>
          <p:nvPr/>
        </p:nvGrpSpPr>
        <p:grpSpPr>
          <a:xfrm>
            <a:off x="260456" y="1806379"/>
            <a:ext cx="2914438" cy="955974"/>
            <a:chOff x="0" y="1903314"/>
            <a:chExt cx="2914438" cy="955974"/>
          </a:xfrm>
        </p:grpSpPr>
        <p:sp>
          <p:nvSpPr>
            <p:cNvPr id="24" name="Rectangle 23">
              <a:extLst>
                <a:ext uri="{FF2B5EF4-FFF2-40B4-BE49-F238E27FC236}">
                  <a16:creationId xmlns:a16="http://schemas.microsoft.com/office/drawing/2014/main" id="{C4E85488-7409-2547-BEF6-8302082A0A1A}"/>
                </a:ext>
              </a:extLst>
            </p:cNvPr>
            <p:cNvSpPr/>
            <p:nvPr/>
          </p:nvSpPr>
          <p:spPr>
            <a:xfrm>
              <a:off x="0" y="1932550"/>
              <a:ext cx="2914438" cy="9267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09536" rtl="0" eaLnBrk="1" fontAlgn="auto" latinLnBrk="0" hangingPunct="0">
                <a:lnSpc>
                  <a:spcPct val="100000"/>
                </a:lnSpc>
                <a:spcBef>
                  <a:spcPts val="0"/>
                </a:spcBef>
                <a:spcAft>
                  <a:spcPts val="0"/>
                </a:spcAft>
                <a:buClrTx/>
                <a:buSzTx/>
                <a:buFontTx/>
                <a:buNone/>
                <a:tabLst/>
                <a:defRPr/>
              </a:pPr>
              <a:endParaRPr kumimoji="0" lang="en-US" sz="1680" b="0" i="0" u="none" strike="noStrike" kern="0" cap="none" spc="0" normalizeH="0" baseline="0" noProof="0" dirty="0">
                <a:ln>
                  <a:noFill/>
                </a:ln>
                <a:solidFill>
                  <a:srgbClr val="FFFFFF"/>
                </a:solidFill>
                <a:effectLst/>
                <a:uLnTx/>
                <a:uFillTx/>
                <a:latin typeface="Arial" panose="020B0604020202020204"/>
                <a:ea typeface="+mn-ea"/>
                <a:cs typeface="+mn-cs"/>
                <a:sym typeface="Helvetica Light"/>
              </a:endParaRPr>
            </a:p>
          </p:txBody>
        </p:sp>
        <p:sp>
          <p:nvSpPr>
            <p:cNvPr id="25" name="TextBox 24">
              <a:extLst>
                <a:ext uri="{FF2B5EF4-FFF2-40B4-BE49-F238E27FC236}">
                  <a16:creationId xmlns:a16="http://schemas.microsoft.com/office/drawing/2014/main" id="{076F1D2A-8AB5-784D-8462-5041BD4CDF73}"/>
                </a:ext>
              </a:extLst>
            </p:cNvPr>
            <p:cNvSpPr txBox="1"/>
            <p:nvPr/>
          </p:nvSpPr>
          <p:spPr>
            <a:xfrm>
              <a:off x="180039" y="1903314"/>
              <a:ext cx="2547905" cy="928266"/>
            </a:xfrm>
            <a:prstGeom prst="rect">
              <a:avLst/>
            </a:prstGeom>
            <a:noFill/>
          </p:spPr>
          <p:txBody>
            <a:bodyPr wrap="square" rtlCol="0">
              <a:noAutofit/>
            </a:bodyPr>
            <a:lstStyle/>
            <a:p>
              <a:pPr marL="0" marR="0" lvl="0" indent="0" algn="l" defTabSz="309536" rtl="0" eaLnBrk="1" fontAlgn="auto" latinLnBrk="0" hangingPunct="0">
                <a:lnSpc>
                  <a:spcPct val="10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Light"/>
                </a:rPr>
                <a:t>User traffic </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Light"/>
                </a:rPr>
                <a:t>is routed back from Atlanta to San Jose instance</a:t>
              </a:r>
            </a:p>
            <a:p>
              <a:pPr defTabSz="457200" fontAlgn="base">
                <a:lnSpc>
                  <a:spcPts val="1000"/>
                </a:lnSpc>
                <a:spcBef>
                  <a:spcPts val="600"/>
                </a:spcBef>
                <a:spcAft>
                  <a:spcPct val="0"/>
                </a:spcAft>
                <a:defRPr/>
              </a:pPr>
              <a:r>
                <a:rPr lang="en-US" sz="1200" b="1" dirty="0">
                  <a:solidFill>
                    <a:schemeClr val="accent6">
                      <a:lumMod val="60000"/>
                      <a:lumOff val="40000"/>
                    </a:schemeClr>
                  </a:solidFill>
                  <a:ea typeface="ＭＳ Ｐゴシック" charset="-128"/>
                  <a:cs typeface="Calibri Light"/>
                  <a:sym typeface="Helvetica Light"/>
                </a:rPr>
                <a:t>Lots of hops leads to slow experience and split logs</a:t>
              </a:r>
            </a:p>
          </p:txBody>
        </p:sp>
      </p:grpSp>
      <p:pic>
        <p:nvPicPr>
          <p:cNvPr id="29" name="Picture 28">
            <a:extLst>
              <a:ext uri="{FF2B5EF4-FFF2-40B4-BE49-F238E27FC236}">
                <a16:creationId xmlns:a16="http://schemas.microsoft.com/office/drawing/2014/main" id="{0336F851-5EDD-2443-BF23-95FB05D4A2FC}"/>
              </a:ext>
            </a:extLst>
          </p:cNvPr>
          <p:cNvPicPr>
            <a:picLocks noChangeAspect="1"/>
          </p:cNvPicPr>
          <p:nvPr/>
        </p:nvPicPr>
        <p:blipFill>
          <a:blip r:embed="rId4" cstate="hqprint">
            <a:biLevel thresh="25000"/>
            <a:extLst>
              <a:ext uri="{28A0092B-C50C-407E-A947-70E740481C1C}">
                <a14:useLocalDpi xmlns:a14="http://schemas.microsoft.com/office/drawing/2010/main"/>
              </a:ext>
            </a:extLst>
          </a:blip>
          <a:stretch>
            <a:fillRect/>
          </a:stretch>
        </p:blipFill>
        <p:spPr>
          <a:xfrm>
            <a:off x="4670638" y="2770942"/>
            <a:ext cx="365760" cy="246718"/>
          </a:xfrm>
          <a:prstGeom prst="rect">
            <a:avLst/>
          </a:prstGeom>
        </p:spPr>
      </p:pic>
      <p:pic>
        <p:nvPicPr>
          <p:cNvPr id="30" name="Picture 29">
            <a:extLst>
              <a:ext uri="{FF2B5EF4-FFF2-40B4-BE49-F238E27FC236}">
                <a16:creationId xmlns:a16="http://schemas.microsoft.com/office/drawing/2014/main" id="{01971C9F-EFC3-4A4C-BBB5-48245D8E1A6A}"/>
              </a:ext>
            </a:extLst>
          </p:cNvPr>
          <p:cNvPicPr>
            <a:picLocks noChangeAspect="1"/>
          </p:cNvPicPr>
          <p:nvPr/>
        </p:nvPicPr>
        <p:blipFill>
          <a:blip r:embed="rId4" cstate="hqprint">
            <a:biLevel thresh="25000"/>
            <a:extLst>
              <a:ext uri="{28A0092B-C50C-407E-A947-70E740481C1C}">
                <a14:useLocalDpi xmlns:a14="http://schemas.microsoft.com/office/drawing/2010/main"/>
              </a:ext>
            </a:extLst>
          </a:blip>
          <a:stretch>
            <a:fillRect/>
          </a:stretch>
        </p:blipFill>
        <p:spPr>
          <a:xfrm>
            <a:off x="5058902" y="3285515"/>
            <a:ext cx="365760" cy="246718"/>
          </a:xfrm>
          <a:prstGeom prst="rect">
            <a:avLst/>
          </a:prstGeom>
        </p:spPr>
      </p:pic>
      <p:pic>
        <p:nvPicPr>
          <p:cNvPr id="31" name="Picture 30">
            <a:extLst>
              <a:ext uri="{FF2B5EF4-FFF2-40B4-BE49-F238E27FC236}">
                <a16:creationId xmlns:a16="http://schemas.microsoft.com/office/drawing/2014/main" id="{129CF4F2-477C-B54F-99F8-DED7D2F41B83}"/>
              </a:ext>
            </a:extLst>
          </p:cNvPr>
          <p:cNvPicPr>
            <a:picLocks noChangeAspect="1"/>
          </p:cNvPicPr>
          <p:nvPr/>
        </p:nvPicPr>
        <p:blipFill>
          <a:blip r:embed="rId4" cstate="hqprint">
            <a:biLevel thresh="25000"/>
            <a:extLst>
              <a:ext uri="{28A0092B-C50C-407E-A947-70E740481C1C}">
                <a14:useLocalDpi xmlns:a14="http://schemas.microsoft.com/office/drawing/2010/main"/>
              </a:ext>
            </a:extLst>
          </a:blip>
          <a:stretch>
            <a:fillRect/>
          </a:stretch>
        </p:blipFill>
        <p:spPr>
          <a:xfrm>
            <a:off x="6047866" y="2592505"/>
            <a:ext cx="365760" cy="246718"/>
          </a:xfrm>
          <a:prstGeom prst="rect">
            <a:avLst/>
          </a:prstGeom>
        </p:spPr>
      </p:pic>
      <p:pic>
        <p:nvPicPr>
          <p:cNvPr id="32" name="Picture 31">
            <a:extLst>
              <a:ext uri="{FF2B5EF4-FFF2-40B4-BE49-F238E27FC236}">
                <a16:creationId xmlns:a16="http://schemas.microsoft.com/office/drawing/2014/main" id="{B2ACADC9-B055-F642-8335-CF342559FA4D}"/>
              </a:ext>
            </a:extLst>
          </p:cNvPr>
          <p:cNvPicPr>
            <a:picLocks noChangeAspect="1"/>
          </p:cNvPicPr>
          <p:nvPr/>
        </p:nvPicPr>
        <p:blipFill>
          <a:blip r:embed="rId4" cstate="hqprint">
            <a:biLevel thresh="25000"/>
            <a:extLst>
              <a:ext uri="{28A0092B-C50C-407E-A947-70E740481C1C}">
                <a14:useLocalDpi xmlns:a14="http://schemas.microsoft.com/office/drawing/2010/main"/>
              </a:ext>
            </a:extLst>
          </a:blip>
          <a:stretch>
            <a:fillRect/>
          </a:stretch>
        </p:blipFill>
        <p:spPr>
          <a:xfrm>
            <a:off x="6868349" y="3498667"/>
            <a:ext cx="365760" cy="246718"/>
          </a:xfrm>
          <a:prstGeom prst="rect">
            <a:avLst/>
          </a:prstGeom>
        </p:spPr>
      </p:pic>
      <p:pic>
        <p:nvPicPr>
          <p:cNvPr id="33" name="Picture 32">
            <a:extLst>
              <a:ext uri="{FF2B5EF4-FFF2-40B4-BE49-F238E27FC236}">
                <a16:creationId xmlns:a16="http://schemas.microsoft.com/office/drawing/2014/main" id="{C3456F12-9FDC-F345-A43F-8DC0AB9D7FE6}"/>
              </a:ext>
            </a:extLst>
          </p:cNvPr>
          <p:cNvPicPr>
            <a:picLocks noChangeAspect="1"/>
          </p:cNvPicPr>
          <p:nvPr/>
        </p:nvPicPr>
        <p:blipFill>
          <a:blip r:embed="rId4" cstate="hqprint">
            <a:biLevel thresh="25000"/>
            <a:extLst>
              <a:ext uri="{28A0092B-C50C-407E-A947-70E740481C1C}">
                <a14:useLocalDpi xmlns:a14="http://schemas.microsoft.com/office/drawing/2010/main"/>
              </a:ext>
            </a:extLst>
          </a:blip>
          <a:stretch>
            <a:fillRect/>
          </a:stretch>
        </p:blipFill>
        <p:spPr>
          <a:xfrm>
            <a:off x="8174766" y="3298176"/>
            <a:ext cx="365760" cy="246718"/>
          </a:xfrm>
          <a:prstGeom prst="rect">
            <a:avLst/>
          </a:prstGeom>
        </p:spPr>
      </p:pic>
      <p:grpSp>
        <p:nvGrpSpPr>
          <p:cNvPr id="34" name="Group 33">
            <a:extLst>
              <a:ext uri="{FF2B5EF4-FFF2-40B4-BE49-F238E27FC236}">
                <a16:creationId xmlns:a16="http://schemas.microsoft.com/office/drawing/2014/main" id="{6F2E0EF2-3587-524D-9DB0-9F280DEA1ECE}"/>
              </a:ext>
            </a:extLst>
          </p:cNvPr>
          <p:cNvGrpSpPr/>
          <p:nvPr/>
        </p:nvGrpSpPr>
        <p:grpSpPr>
          <a:xfrm>
            <a:off x="260456" y="3631115"/>
            <a:ext cx="2914438" cy="963548"/>
            <a:chOff x="0" y="3822181"/>
            <a:chExt cx="2914438" cy="963548"/>
          </a:xfrm>
        </p:grpSpPr>
        <p:sp>
          <p:nvSpPr>
            <p:cNvPr id="35" name="Rectangle 34">
              <a:extLst>
                <a:ext uri="{FF2B5EF4-FFF2-40B4-BE49-F238E27FC236}">
                  <a16:creationId xmlns:a16="http://schemas.microsoft.com/office/drawing/2014/main" id="{E1EE9D68-5211-B14A-8613-8FC17B01544C}"/>
                </a:ext>
              </a:extLst>
            </p:cNvPr>
            <p:cNvSpPr/>
            <p:nvPr/>
          </p:nvSpPr>
          <p:spPr>
            <a:xfrm>
              <a:off x="0" y="3858991"/>
              <a:ext cx="2914438" cy="9267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09536" rtl="0" eaLnBrk="1" fontAlgn="auto" latinLnBrk="0" hangingPunct="0">
                <a:lnSpc>
                  <a:spcPct val="100000"/>
                </a:lnSpc>
                <a:spcBef>
                  <a:spcPts val="0"/>
                </a:spcBef>
                <a:spcAft>
                  <a:spcPts val="0"/>
                </a:spcAft>
                <a:buClrTx/>
                <a:buSzTx/>
                <a:buFontTx/>
                <a:buNone/>
                <a:tabLst/>
                <a:defRPr/>
              </a:pPr>
              <a:endParaRPr kumimoji="0" lang="en-US" sz="1680" b="0" i="0" u="none" strike="noStrike" kern="0" cap="none" spc="0" normalizeH="0" baseline="0" noProof="0" dirty="0">
                <a:ln>
                  <a:noFill/>
                </a:ln>
                <a:solidFill>
                  <a:srgbClr val="FFFFFF"/>
                </a:solidFill>
                <a:effectLst/>
                <a:uLnTx/>
                <a:uFillTx/>
                <a:latin typeface="Arial" panose="020B0604020202020204"/>
                <a:ea typeface="+mn-ea"/>
                <a:cs typeface="+mn-cs"/>
                <a:sym typeface="Helvetica Light"/>
              </a:endParaRPr>
            </a:p>
          </p:txBody>
        </p:sp>
        <p:sp>
          <p:nvSpPr>
            <p:cNvPr id="36" name="TextBox 35">
              <a:extLst>
                <a:ext uri="{FF2B5EF4-FFF2-40B4-BE49-F238E27FC236}">
                  <a16:creationId xmlns:a16="http://schemas.microsoft.com/office/drawing/2014/main" id="{DC021188-4781-724E-850E-6BF065405049}"/>
                </a:ext>
              </a:extLst>
            </p:cNvPr>
            <p:cNvSpPr txBox="1"/>
            <p:nvPr/>
          </p:nvSpPr>
          <p:spPr>
            <a:xfrm>
              <a:off x="180040" y="3822181"/>
              <a:ext cx="2673852" cy="933251"/>
            </a:xfrm>
            <a:prstGeom prst="rect">
              <a:avLst/>
            </a:prstGeom>
            <a:noFill/>
          </p:spPr>
          <p:txBody>
            <a:bodyPr wrap="square" rtlCol="0">
              <a:noAutofit/>
            </a:bodyPr>
            <a:lstStyle/>
            <a:p>
              <a:pPr marL="0" marR="0" lvl="0" indent="0" algn="l" defTabSz="309536" rtl="0" eaLnBrk="1" fontAlgn="auto" latinLnBrk="0" hangingPunct="0">
                <a:lnSpc>
                  <a:spcPct val="10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Light"/>
                </a:rPr>
                <a:t>User traffic </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Light"/>
                </a:rPr>
                <a:t>is directly routed to </a:t>
              </a:r>
              <a:b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Light"/>
                </a:rPr>
              </a:b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Light"/>
                </a:rPr>
                <a:t>San Jose instance for all traffic</a:t>
              </a:r>
            </a:p>
            <a:p>
              <a:pPr marL="0" marR="0" lvl="0" indent="0" algn="l" defTabSz="309536" rtl="0" eaLnBrk="1" fontAlgn="auto" latinLnBrk="0" hangingPunct="0">
                <a:lnSpc>
                  <a:spcPct val="100000"/>
                </a:lnSpc>
                <a:spcBef>
                  <a:spcPts val="60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Light"/>
                </a:rPr>
                <a:t>Single point </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Light"/>
                </a:rPr>
                <a:t>for access control </a:t>
              </a:r>
              <a:b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Light"/>
                </a:rPr>
              </a:b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Light"/>
                </a:rPr>
                <a:t>and visibility</a:t>
              </a:r>
            </a:p>
          </p:txBody>
        </p:sp>
      </p:grpSp>
      <p:cxnSp>
        <p:nvCxnSpPr>
          <p:cNvPr id="37" name="Elbow Connector 36">
            <a:extLst>
              <a:ext uri="{FF2B5EF4-FFF2-40B4-BE49-F238E27FC236}">
                <a16:creationId xmlns:a16="http://schemas.microsoft.com/office/drawing/2014/main" id="{064275B3-B5F1-914B-84CD-A2CF2F731889}"/>
              </a:ext>
            </a:extLst>
          </p:cNvPr>
          <p:cNvCxnSpPr/>
          <p:nvPr/>
        </p:nvCxnSpPr>
        <p:spPr>
          <a:xfrm flipV="1">
            <a:off x="3649946" y="2170566"/>
            <a:ext cx="384744" cy="359414"/>
          </a:xfrm>
          <a:prstGeom prst="bentConnector3">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6" name="Picture 45">
            <a:extLst>
              <a:ext uri="{FF2B5EF4-FFF2-40B4-BE49-F238E27FC236}">
                <a16:creationId xmlns:a16="http://schemas.microsoft.com/office/drawing/2014/main" id="{686CB951-77EB-45F6-A1EB-BD1C5C58532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624385" y="2410958"/>
            <a:ext cx="438339" cy="271771"/>
          </a:xfrm>
          <a:prstGeom prst="rect">
            <a:avLst/>
          </a:prstGeom>
        </p:spPr>
      </p:pic>
      <p:pic>
        <p:nvPicPr>
          <p:cNvPr id="50" name="Picture 49">
            <a:extLst>
              <a:ext uri="{FF2B5EF4-FFF2-40B4-BE49-F238E27FC236}">
                <a16:creationId xmlns:a16="http://schemas.microsoft.com/office/drawing/2014/main" id="{06FA5436-77F6-8F42-A64C-40FB00261BC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931806" y="1594878"/>
            <a:ext cx="522197" cy="522197"/>
          </a:xfrm>
          <a:prstGeom prst="rect">
            <a:avLst/>
          </a:prstGeom>
        </p:spPr>
      </p:pic>
      <p:pic>
        <p:nvPicPr>
          <p:cNvPr id="52" name="Picture 51">
            <a:extLst>
              <a:ext uri="{FF2B5EF4-FFF2-40B4-BE49-F238E27FC236}">
                <a16:creationId xmlns:a16="http://schemas.microsoft.com/office/drawing/2014/main" id="{6C0040E6-2074-5341-9440-04CA91232FD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465744" y="1764399"/>
            <a:ext cx="328630" cy="357415"/>
          </a:xfrm>
          <a:prstGeom prst="rect">
            <a:avLst/>
          </a:prstGeom>
        </p:spPr>
      </p:pic>
      <p:pic>
        <p:nvPicPr>
          <p:cNvPr id="53" name="Picture 52">
            <a:extLst>
              <a:ext uri="{FF2B5EF4-FFF2-40B4-BE49-F238E27FC236}">
                <a16:creationId xmlns:a16="http://schemas.microsoft.com/office/drawing/2014/main" id="{2ACF8949-CCF5-A147-ABAC-DD4DB868864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210970" y="2074589"/>
            <a:ext cx="288952" cy="288952"/>
          </a:xfrm>
          <a:prstGeom prst="rect">
            <a:avLst/>
          </a:prstGeom>
        </p:spPr>
      </p:pic>
      <p:pic>
        <p:nvPicPr>
          <p:cNvPr id="44" name="Picture 43">
            <a:extLst>
              <a:ext uri="{FF2B5EF4-FFF2-40B4-BE49-F238E27FC236}">
                <a16:creationId xmlns:a16="http://schemas.microsoft.com/office/drawing/2014/main" id="{571C40FA-60ED-6048-B492-C8476828A72C}"/>
              </a:ext>
            </a:extLst>
          </p:cNvPr>
          <p:cNvPicPr>
            <a:picLocks noChangeAspect="1"/>
          </p:cNvPicPr>
          <p:nvPr/>
        </p:nvPicPr>
        <p:blipFill>
          <a:blip r:embed="rId9"/>
          <a:stretch>
            <a:fillRect/>
          </a:stretch>
        </p:blipFill>
        <p:spPr>
          <a:xfrm>
            <a:off x="132307" y="3097460"/>
            <a:ext cx="334418" cy="207339"/>
          </a:xfrm>
          <a:prstGeom prst="rect">
            <a:avLst/>
          </a:prstGeom>
        </p:spPr>
      </p:pic>
      <p:pic>
        <p:nvPicPr>
          <p:cNvPr id="48" name="Picture 6">
            <a:extLst>
              <a:ext uri="{FF2B5EF4-FFF2-40B4-BE49-F238E27FC236}">
                <a16:creationId xmlns:a16="http://schemas.microsoft.com/office/drawing/2014/main" id="{B7A874AF-E90E-1C41-B171-9DD0C92C4780}"/>
              </a:ext>
            </a:extLst>
          </p:cNvPr>
          <p:cNvPicPr>
            <a:picLocks noChangeAspect="1"/>
          </p:cNvPicPr>
          <p:nvPr/>
        </p:nvPicPr>
        <p:blipFill>
          <a:blip r:embed="rId10">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3866" y="1199580"/>
            <a:ext cx="316611" cy="316611"/>
          </a:xfrm>
          <a:prstGeom prst="rect">
            <a:avLst/>
          </a:prstGeom>
          <a:noFill/>
          <a:ln>
            <a:noFill/>
          </a:ln>
        </p:spPr>
      </p:pic>
    </p:spTree>
    <p:extLst>
      <p:ext uri="{BB962C8B-B14F-4D97-AF65-F5344CB8AC3E}">
        <p14:creationId xmlns:p14="http://schemas.microsoft.com/office/powerpoint/2010/main" val="330044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par>
                                <p:cTn id="13" presetID="53" presetClass="entr" presetSubtype="16" fill="hold" nodeType="withEffect">
                                  <p:stCondLst>
                                    <p:cond delay="500"/>
                                  </p:stCondLst>
                                  <p:childTnLst>
                                    <p:set>
                                      <p:cBhvr>
                                        <p:cTn id="14" dur="1" fill="hold">
                                          <p:stCondLst>
                                            <p:cond delay="0"/>
                                          </p:stCondLst>
                                        </p:cTn>
                                        <p:tgtEl>
                                          <p:spTgt spid="52"/>
                                        </p:tgtEl>
                                        <p:attrNameLst>
                                          <p:attrName>style.visibility</p:attrName>
                                        </p:attrNameLst>
                                      </p:cBhvr>
                                      <p:to>
                                        <p:strVal val="visible"/>
                                      </p:to>
                                    </p:set>
                                    <p:anim calcmode="lin" valueType="num">
                                      <p:cBhvr>
                                        <p:cTn id="15" dur="500" fill="hold"/>
                                        <p:tgtEl>
                                          <p:spTgt spid="52"/>
                                        </p:tgtEl>
                                        <p:attrNameLst>
                                          <p:attrName>ppt_w</p:attrName>
                                        </p:attrNameLst>
                                      </p:cBhvr>
                                      <p:tavLst>
                                        <p:tav tm="0">
                                          <p:val>
                                            <p:fltVal val="0"/>
                                          </p:val>
                                        </p:tav>
                                        <p:tav tm="100000">
                                          <p:val>
                                            <p:strVal val="#ppt_w"/>
                                          </p:val>
                                        </p:tav>
                                      </p:tavLst>
                                    </p:anim>
                                    <p:anim calcmode="lin" valueType="num">
                                      <p:cBhvr>
                                        <p:cTn id="16" dur="500" fill="hold"/>
                                        <p:tgtEl>
                                          <p:spTgt spid="52"/>
                                        </p:tgtEl>
                                        <p:attrNameLst>
                                          <p:attrName>ppt_h</p:attrName>
                                        </p:attrNameLst>
                                      </p:cBhvr>
                                      <p:tavLst>
                                        <p:tav tm="0">
                                          <p:val>
                                            <p:fltVal val="0"/>
                                          </p:val>
                                        </p:tav>
                                        <p:tav tm="100000">
                                          <p:val>
                                            <p:strVal val="#ppt_h"/>
                                          </p:val>
                                        </p:tav>
                                      </p:tavLst>
                                    </p:anim>
                                    <p:animEffect transition="in" filter="fade">
                                      <p:cBhvr>
                                        <p:cTn id="17" dur="500"/>
                                        <p:tgtEl>
                                          <p:spTgt spid="52"/>
                                        </p:tgtEl>
                                      </p:cBhvr>
                                    </p:animEffect>
                                  </p:childTnLst>
                                </p:cTn>
                              </p:par>
                              <p:par>
                                <p:cTn id="18" presetID="53" presetClass="entr" presetSubtype="16" fill="hold" nodeType="withEffect">
                                  <p:stCondLst>
                                    <p:cond delay="500"/>
                                  </p:stCondLst>
                                  <p:childTnLst>
                                    <p:set>
                                      <p:cBhvr>
                                        <p:cTn id="19" dur="1" fill="hold">
                                          <p:stCondLst>
                                            <p:cond delay="0"/>
                                          </p:stCondLst>
                                        </p:cTn>
                                        <p:tgtEl>
                                          <p:spTgt spid="50"/>
                                        </p:tgtEl>
                                        <p:attrNameLst>
                                          <p:attrName>style.visibility</p:attrName>
                                        </p:attrNameLst>
                                      </p:cBhvr>
                                      <p:to>
                                        <p:strVal val="visible"/>
                                      </p:to>
                                    </p:set>
                                    <p:anim calcmode="lin" valueType="num">
                                      <p:cBhvr>
                                        <p:cTn id="20" dur="500" fill="hold"/>
                                        <p:tgtEl>
                                          <p:spTgt spid="50"/>
                                        </p:tgtEl>
                                        <p:attrNameLst>
                                          <p:attrName>ppt_w</p:attrName>
                                        </p:attrNameLst>
                                      </p:cBhvr>
                                      <p:tavLst>
                                        <p:tav tm="0">
                                          <p:val>
                                            <p:fltVal val="0"/>
                                          </p:val>
                                        </p:tav>
                                        <p:tav tm="100000">
                                          <p:val>
                                            <p:strVal val="#ppt_w"/>
                                          </p:val>
                                        </p:tav>
                                      </p:tavLst>
                                    </p:anim>
                                    <p:anim calcmode="lin" valueType="num">
                                      <p:cBhvr>
                                        <p:cTn id="21" dur="500" fill="hold"/>
                                        <p:tgtEl>
                                          <p:spTgt spid="50"/>
                                        </p:tgtEl>
                                        <p:attrNameLst>
                                          <p:attrName>ppt_h</p:attrName>
                                        </p:attrNameLst>
                                      </p:cBhvr>
                                      <p:tavLst>
                                        <p:tav tm="0">
                                          <p:val>
                                            <p:fltVal val="0"/>
                                          </p:val>
                                        </p:tav>
                                        <p:tav tm="100000">
                                          <p:val>
                                            <p:strVal val="#ppt_h"/>
                                          </p:val>
                                        </p:tav>
                                      </p:tavLst>
                                    </p:anim>
                                    <p:animEffect transition="in" filter="fade">
                                      <p:cBhvr>
                                        <p:cTn id="22" dur="500"/>
                                        <p:tgtEl>
                                          <p:spTgt spid="50"/>
                                        </p:tgtEl>
                                      </p:cBhvr>
                                    </p:animEffect>
                                  </p:childTnLst>
                                </p:cTn>
                              </p:par>
                              <p:par>
                                <p:cTn id="23" presetID="53" presetClass="entr" presetSubtype="16" fill="hold" nodeType="withEffect">
                                  <p:stCondLst>
                                    <p:cond delay="500"/>
                                  </p:stCondLst>
                                  <p:childTnLst>
                                    <p:set>
                                      <p:cBhvr>
                                        <p:cTn id="24" dur="1" fill="hold">
                                          <p:stCondLst>
                                            <p:cond delay="0"/>
                                          </p:stCondLst>
                                        </p:cTn>
                                        <p:tgtEl>
                                          <p:spTgt spid="53"/>
                                        </p:tgtEl>
                                        <p:attrNameLst>
                                          <p:attrName>style.visibility</p:attrName>
                                        </p:attrNameLst>
                                      </p:cBhvr>
                                      <p:to>
                                        <p:strVal val="visible"/>
                                      </p:to>
                                    </p:set>
                                    <p:anim calcmode="lin" valueType="num">
                                      <p:cBhvr>
                                        <p:cTn id="25" dur="500" fill="hold"/>
                                        <p:tgtEl>
                                          <p:spTgt spid="53"/>
                                        </p:tgtEl>
                                        <p:attrNameLst>
                                          <p:attrName>ppt_w</p:attrName>
                                        </p:attrNameLst>
                                      </p:cBhvr>
                                      <p:tavLst>
                                        <p:tav tm="0">
                                          <p:val>
                                            <p:fltVal val="0"/>
                                          </p:val>
                                        </p:tav>
                                        <p:tav tm="100000">
                                          <p:val>
                                            <p:strVal val="#ppt_w"/>
                                          </p:val>
                                        </p:tav>
                                      </p:tavLst>
                                    </p:anim>
                                    <p:anim calcmode="lin" valueType="num">
                                      <p:cBhvr>
                                        <p:cTn id="26" dur="500" fill="hold"/>
                                        <p:tgtEl>
                                          <p:spTgt spid="53"/>
                                        </p:tgtEl>
                                        <p:attrNameLst>
                                          <p:attrName>ppt_h</p:attrName>
                                        </p:attrNameLst>
                                      </p:cBhvr>
                                      <p:tavLst>
                                        <p:tav tm="0">
                                          <p:val>
                                            <p:fltVal val="0"/>
                                          </p:val>
                                        </p:tav>
                                        <p:tav tm="100000">
                                          <p:val>
                                            <p:strVal val="#ppt_h"/>
                                          </p:val>
                                        </p:tav>
                                      </p:tavLst>
                                    </p:anim>
                                    <p:animEffect transition="in" filter="fade">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2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0-#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additive="base">
                                        <p:cTn id="36" dur="500" fill="hold"/>
                                        <p:tgtEl>
                                          <p:spTgt spid="48"/>
                                        </p:tgtEl>
                                        <p:attrNameLst>
                                          <p:attrName>ppt_x</p:attrName>
                                        </p:attrNameLst>
                                      </p:cBhvr>
                                      <p:tavLst>
                                        <p:tav tm="0">
                                          <p:val>
                                            <p:strVal val="#ppt_x"/>
                                          </p:val>
                                        </p:tav>
                                        <p:tav tm="100000">
                                          <p:val>
                                            <p:strVal val="#ppt_x"/>
                                          </p:val>
                                        </p:tav>
                                      </p:tavLst>
                                    </p:anim>
                                    <p:anim calcmode="lin" valueType="num">
                                      <p:cBhvr additive="base">
                                        <p:cTn id="37" dur="500" fill="hold"/>
                                        <p:tgtEl>
                                          <p:spTgt spid="48"/>
                                        </p:tgtEl>
                                        <p:attrNameLst>
                                          <p:attrName>ppt_y</p:attrName>
                                        </p:attrNameLst>
                                      </p:cBhvr>
                                      <p:tavLst>
                                        <p:tav tm="0">
                                          <p:val>
                                            <p:strVal val="1+#ppt_h/2"/>
                                          </p:val>
                                        </p:tav>
                                        <p:tav tm="100000">
                                          <p:val>
                                            <p:strVal val="#ppt_y"/>
                                          </p:val>
                                        </p:tav>
                                      </p:tavLst>
                                    </p:anim>
                                  </p:childTnLst>
                                </p:cTn>
                              </p:par>
                            </p:childTnLst>
                          </p:cTn>
                        </p:par>
                        <p:par>
                          <p:cTn id="38" fill="hold">
                            <p:stCondLst>
                              <p:cond delay="750"/>
                            </p:stCondLst>
                            <p:childTnLst>
                              <p:par>
                                <p:cTn id="39" presetID="22" presetClass="entr" presetSubtype="8"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childTnLst>
                          </p:cTn>
                        </p:par>
                        <p:par>
                          <p:cTn id="42" fill="hold">
                            <p:stCondLst>
                              <p:cond delay="1250"/>
                            </p:stCondLst>
                            <p:childTnLst>
                              <p:par>
                                <p:cTn id="43" presetID="10"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1750"/>
                            </p:stCondLst>
                            <p:childTnLst>
                              <p:par>
                                <p:cTn id="47" presetID="10" presetClass="entr" presetSubtype="0" fill="hold"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0-#ppt_w/2"/>
                                          </p:val>
                                        </p:tav>
                                        <p:tav tm="100000">
                                          <p:val>
                                            <p:strVal val="#ppt_x"/>
                                          </p:val>
                                        </p:tav>
                                      </p:tavLst>
                                    </p:anim>
                                    <p:anim calcmode="lin" valueType="num">
                                      <p:cBhvr additive="base">
                                        <p:cTn id="55" dur="500" fill="hold"/>
                                        <p:tgtEl>
                                          <p:spTgt spid="23"/>
                                        </p:tgtEl>
                                        <p:attrNameLst>
                                          <p:attrName>ppt_y</p:attrName>
                                        </p:attrNameLst>
                                      </p:cBhvr>
                                      <p:tavLst>
                                        <p:tav tm="0">
                                          <p:val>
                                            <p:strVal val="#ppt_y"/>
                                          </p:val>
                                        </p:tav>
                                        <p:tav tm="100000">
                                          <p:val>
                                            <p:strVal val="#ppt_y"/>
                                          </p:val>
                                        </p:tav>
                                      </p:tavLst>
                                    </p:anim>
                                  </p:childTnLst>
                                </p:cTn>
                              </p:par>
                            </p:childTnLst>
                          </p:cTn>
                        </p:par>
                        <p:par>
                          <p:cTn id="56" fill="hold">
                            <p:stCondLst>
                              <p:cond delay="500"/>
                            </p:stCondLst>
                            <p:childTnLst>
                              <p:par>
                                <p:cTn id="57" presetID="22" presetClass="entr" presetSubtype="2"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right)">
                                      <p:cBhvr>
                                        <p:cTn id="59" dur="500"/>
                                        <p:tgtEl>
                                          <p:spTgt spid="19"/>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par>
                          <p:cTn id="64" fill="hold">
                            <p:stCondLst>
                              <p:cond delay="1500"/>
                            </p:stCondLst>
                            <p:childTnLst>
                              <p:par>
                                <p:cTn id="65" presetID="22" presetClass="entr" presetSubtype="4"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childTnLst>
                          </p:cTn>
                        </p:par>
                        <p:par>
                          <p:cTn id="68" fill="hold">
                            <p:stCondLst>
                              <p:cond delay="2000"/>
                            </p:stCondLst>
                            <p:childTnLst>
                              <p:par>
                                <p:cTn id="69" presetID="10" presetClass="entr" presetSubtype="0" fill="hold"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childTnLst>
                          </p:cTn>
                        </p:par>
                        <p:par>
                          <p:cTn id="75" fill="hold">
                            <p:stCondLst>
                              <p:cond delay="2500"/>
                            </p:stCondLst>
                            <p:childTnLst>
                              <p:par>
                                <p:cTn id="76" presetID="22" presetClass="entr" presetSubtype="2" fill="hold" nodeType="after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wipe(right)">
                                      <p:cBhvr>
                                        <p:cTn id="78" dur="500"/>
                                        <p:tgtEl>
                                          <p:spTgt spid="18"/>
                                        </p:tgtEl>
                                      </p:cBhvr>
                                    </p:animEffect>
                                  </p:childTnLst>
                                </p:cTn>
                              </p:par>
                            </p:childTnLst>
                          </p:cTn>
                        </p:par>
                        <p:par>
                          <p:cTn id="79" fill="hold">
                            <p:stCondLst>
                              <p:cond delay="3000"/>
                            </p:stCondLst>
                            <p:childTnLst>
                              <p:par>
                                <p:cTn id="80" presetID="10" presetClass="entr" presetSubtype="0" fill="hold" nodeType="after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par>
                          <p:cTn id="83" fill="hold">
                            <p:stCondLst>
                              <p:cond delay="3500"/>
                            </p:stCondLst>
                            <p:childTnLst>
                              <p:par>
                                <p:cTn id="84" presetID="22" presetClass="entr" presetSubtype="4" fill="hold" nodeType="after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wipe(down)">
                                      <p:cBhvr>
                                        <p:cTn id="86" dur="500"/>
                                        <p:tgtEl>
                                          <p:spTgt spid="21"/>
                                        </p:tgtEl>
                                      </p:cBhvr>
                                    </p:animEffect>
                                  </p:childTnLst>
                                </p:cTn>
                              </p:par>
                            </p:childTnLst>
                          </p:cTn>
                        </p:par>
                        <p:par>
                          <p:cTn id="87" fill="hold">
                            <p:stCondLst>
                              <p:cond delay="4000"/>
                            </p:stCondLst>
                            <p:childTnLst>
                              <p:par>
                                <p:cTn id="88" presetID="10" presetClass="entr" presetSubtype="0" fill="hold" nodeType="after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childTnLst>
                          </p:cTn>
                        </p:par>
                        <p:par>
                          <p:cTn id="91" fill="hold">
                            <p:stCondLst>
                              <p:cond delay="4500"/>
                            </p:stCondLst>
                            <p:childTnLst>
                              <p:par>
                                <p:cTn id="92" presetID="22" presetClass="entr" presetSubtype="2" fill="hold" nodeType="after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wipe(right)">
                                      <p:cBhvr>
                                        <p:cTn id="94" dur="500"/>
                                        <p:tgtEl>
                                          <p:spTgt spid="16"/>
                                        </p:tgtEl>
                                      </p:cBhvr>
                                    </p:animEffect>
                                  </p:childTnLst>
                                </p:cTn>
                              </p:par>
                            </p:childTnLst>
                          </p:cTn>
                        </p:par>
                        <p:par>
                          <p:cTn id="95" fill="hold">
                            <p:stCondLst>
                              <p:cond delay="5000"/>
                            </p:stCondLst>
                            <p:childTnLst>
                              <p:par>
                                <p:cTn id="96" presetID="10" presetClass="entr" presetSubtype="0" fill="hold" grpId="0" nodeType="afterEffect">
                                  <p:stCondLst>
                                    <p:cond delay="0"/>
                                  </p:stCondLst>
                                  <p:childTnLst>
                                    <p:set>
                                      <p:cBhvr>
                                        <p:cTn id="97" dur="1" fill="hold">
                                          <p:stCondLst>
                                            <p:cond delay="0"/>
                                          </p:stCondLst>
                                        </p:cTn>
                                        <p:tgtEl>
                                          <p:spTgt spid="12"/>
                                        </p:tgtEl>
                                        <p:attrNameLst>
                                          <p:attrName>style.visibility</p:attrName>
                                        </p:attrNameLst>
                                      </p:cBhvr>
                                      <p:to>
                                        <p:strVal val="visible"/>
                                      </p:to>
                                    </p:set>
                                    <p:animEffect transition="in" filter="fade">
                                      <p:cBhvr>
                                        <p:cTn id="98" dur="500"/>
                                        <p:tgtEl>
                                          <p:spTgt spid="12"/>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8" fill="hold" nodeType="clickEffect">
                                  <p:stCondLst>
                                    <p:cond delay="250"/>
                                  </p:stCondLst>
                                  <p:childTnLst>
                                    <p:set>
                                      <p:cBhvr>
                                        <p:cTn id="102" dur="1" fill="hold">
                                          <p:stCondLst>
                                            <p:cond delay="0"/>
                                          </p:stCondLst>
                                        </p:cTn>
                                        <p:tgtEl>
                                          <p:spTgt spid="5"/>
                                        </p:tgtEl>
                                        <p:attrNameLst>
                                          <p:attrName>style.visibility</p:attrName>
                                        </p:attrNameLst>
                                      </p:cBhvr>
                                      <p:to>
                                        <p:strVal val="visible"/>
                                      </p:to>
                                    </p:set>
                                    <p:anim calcmode="lin" valueType="num">
                                      <p:cBhvr additive="base">
                                        <p:cTn id="103" dur="500" fill="hold"/>
                                        <p:tgtEl>
                                          <p:spTgt spid="5"/>
                                        </p:tgtEl>
                                        <p:attrNameLst>
                                          <p:attrName>ppt_x</p:attrName>
                                        </p:attrNameLst>
                                      </p:cBhvr>
                                      <p:tavLst>
                                        <p:tav tm="0">
                                          <p:val>
                                            <p:strVal val="0-#ppt_w/2"/>
                                          </p:val>
                                        </p:tav>
                                        <p:tav tm="100000">
                                          <p:val>
                                            <p:strVal val="#ppt_x"/>
                                          </p:val>
                                        </p:tav>
                                      </p:tavLst>
                                    </p:anim>
                                    <p:anim calcmode="lin" valueType="num">
                                      <p:cBhvr additive="base">
                                        <p:cTn id="10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8" fill="hold" nodeType="clickEffect">
                                  <p:stCondLst>
                                    <p:cond delay="0"/>
                                  </p:stCondLst>
                                  <p:childTnLst>
                                    <p:set>
                                      <p:cBhvr>
                                        <p:cTn id="108" dur="1" fill="hold">
                                          <p:stCondLst>
                                            <p:cond delay="0"/>
                                          </p:stCondLst>
                                        </p:cTn>
                                        <p:tgtEl>
                                          <p:spTgt spid="34"/>
                                        </p:tgtEl>
                                        <p:attrNameLst>
                                          <p:attrName>style.visibility</p:attrName>
                                        </p:attrNameLst>
                                      </p:cBhvr>
                                      <p:to>
                                        <p:strVal val="visible"/>
                                      </p:to>
                                    </p:set>
                                    <p:anim calcmode="lin" valueType="num">
                                      <p:cBhvr additive="base">
                                        <p:cTn id="109" dur="500" fill="hold"/>
                                        <p:tgtEl>
                                          <p:spTgt spid="34"/>
                                        </p:tgtEl>
                                        <p:attrNameLst>
                                          <p:attrName>ppt_x</p:attrName>
                                        </p:attrNameLst>
                                      </p:cBhvr>
                                      <p:tavLst>
                                        <p:tav tm="0">
                                          <p:val>
                                            <p:strVal val="0-#ppt_w/2"/>
                                          </p:val>
                                        </p:tav>
                                        <p:tav tm="100000">
                                          <p:val>
                                            <p:strVal val="#ppt_x"/>
                                          </p:val>
                                        </p:tav>
                                      </p:tavLst>
                                    </p:anim>
                                    <p:anim calcmode="lin" valueType="num">
                                      <p:cBhvr additive="base">
                                        <p:cTn id="110"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nodeType="clickEffect">
                                  <p:stCondLst>
                                    <p:cond delay="0"/>
                                  </p:stCondLst>
                                  <p:childTnLst>
                                    <p:set>
                                      <p:cBhvr>
                                        <p:cTn id="114" dur="1" fill="hold">
                                          <p:stCondLst>
                                            <p:cond delay="0"/>
                                          </p:stCondLst>
                                        </p:cTn>
                                        <p:tgtEl>
                                          <p:spTgt spid="46"/>
                                        </p:tgtEl>
                                        <p:attrNameLst>
                                          <p:attrName>style.visibility</p:attrName>
                                        </p:attrNameLst>
                                      </p:cBhvr>
                                      <p:to>
                                        <p:strVal val="visible"/>
                                      </p:to>
                                    </p:set>
                                    <p:anim calcmode="lin" valueType="num">
                                      <p:cBhvr>
                                        <p:cTn id="115" dur="500" fill="hold"/>
                                        <p:tgtEl>
                                          <p:spTgt spid="46"/>
                                        </p:tgtEl>
                                        <p:attrNameLst>
                                          <p:attrName>ppt_w</p:attrName>
                                        </p:attrNameLst>
                                      </p:cBhvr>
                                      <p:tavLst>
                                        <p:tav tm="0">
                                          <p:val>
                                            <p:fltVal val="0"/>
                                          </p:val>
                                        </p:tav>
                                        <p:tav tm="100000">
                                          <p:val>
                                            <p:strVal val="#ppt_w"/>
                                          </p:val>
                                        </p:tav>
                                      </p:tavLst>
                                    </p:anim>
                                    <p:anim calcmode="lin" valueType="num">
                                      <p:cBhvr>
                                        <p:cTn id="116" dur="500" fill="hold"/>
                                        <p:tgtEl>
                                          <p:spTgt spid="46"/>
                                        </p:tgtEl>
                                        <p:attrNameLst>
                                          <p:attrName>ppt_h</p:attrName>
                                        </p:attrNameLst>
                                      </p:cBhvr>
                                      <p:tavLst>
                                        <p:tav tm="0">
                                          <p:val>
                                            <p:fltVal val="0"/>
                                          </p:val>
                                        </p:tav>
                                        <p:tav tm="100000">
                                          <p:val>
                                            <p:strVal val="#ppt_h"/>
                                          </p:val>
                                        </p:tav>
                                      </p:tavLst>
                                    </p:anim>
                                    <p:animEffect transition="in" filter="fade">
                                      <p:cBhvr>
                                        <p:cTn id="117" dur="500"/>
                                        <p:tgtEl>
                                          <p:spTgt spid="46"/>
                                        </p:tgtEl>
                                      </p:cBhvr>
                                    </p:animEffect>
                                  </p:childTnLst>
                                </p:cTn>
                              </p:par>
                            </p:childTnLst>
                          </p:cTn>
                        </p:par>
                        <p:par>
                          <p:cTn id="118" fill="hold">
                            <p:stCondLst>
                              <p:cond delay="500"/>
                            </p:stCondLst>
                            <p:childTnLst>
                              <p:par>
                                <p:cTn id="119" presetID="22" presetClass="entr" presetSubtype="8" fill="hold" nodeType="after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par>
                                <p:cTn id="122" presetID="10" presetClass="entr" presetSubtype="0" fill="hold" nodeType="withEffect">
                                  <p:stCondLst>
                                    <p:cond delay="0"/>
                                  </p:stCondLst>
                                  <p:childTnLst>
                                    <p:set>
                                      <p:cBhvr>
                                        <p:cTn id="123" dur="1" fill="hold">
                                          <p:stCondLst>
                                            <p:cond delay="0"/>
                                          </p:stCondLst>
                                        </p:cTn>
                                        <p:tgtEl>
                                          <p:spTgt spid="44"/>
                                        </p:tgtEl>
                                        <p:attrNameLst>
                                          <p:attrName>style.visibility</p:attrName>
                                        </p:attrNameLst>
                                      </p:cBhvr>
                                      <p:to>
                                        <p:strVal val="visible"/>
                                      </p:to>
                                    </p:set>
                                    <p:animEffect transition="in" filter="fade">
                                      <p:cBhvr>
                                        <p:cTn id="12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rallelogram 22">
            <a:extLst>
              <a:ext uri="{FF2B5EF4-FFF2-40B4-BE49-F238E27FC236}">
                <a16:creationId xmlns:a16="http://schemas.microsoft.com/office/drawing/2014/main" id="{5D0C5810-AE50-4E42-9935-5DC0BE4B2FF4}"/>
              </a:ext>
            </a:extLst>
          </p:cNvPr>
          <p:cNvSpPr/>
          <p:nvPr/>
        </p:nvSpPr>
        <p:spPr>
          <a:xfrm>
            <a:off x="2827036" y="10798"/>
            <a:ext cx="8541689" cy="5138856"/>
          </a:xfrm>
          <a:prstGeom prst="parallelogram">
            <a:avLst>
              <a:gd name="adj" fmla="val 37948"/>
            </a:avLst>
          </a:prstGeom>
          <a:gradFill>
            <a:gsLst>
              <a:gs pos="100000">
                <a:schemeClr val="accent3"/>
              </a:gs>
              <a:gs pos="27000">
                <a:schemeClr val="accent4"/>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ea typeface="+mn-ea"/>
              <a:cs typeface="+mn-cs"/>
            </a:endParaRPr>
          </a:p>
        </p:txBody>
      </p:sp>
      <p:sp>
        <p:nvSpPr>
          <p:cNvPr id="16" name="Title 6">
            <a:extLst>
              <a:ext uri="{FF2B5EF4-FFF2-40B4-BE49-F238E27FC236}">
                <a16:creationId xmlns:a16="http://schemas.microsoft.com/office/drawing/2014/main" id="{8BD6832C-03D9-4C27-B8D3-ADA1782BBF85}"/>
              </a:ext>
            </a:extLst>
          </p:cNvPr>
          <p:cNvSpPr txBox="1">
            <a:spLocks/>
          </p:cNvSpPr>
          <p:nvPr/>
        </p:nvSpPr>
        <p:spPr bwMode="auto">
          <a:xfrm>
            <a:off x="304800" y="1283835"/>
            <a:ext cx="3041715" cy="2181729"/>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137160" rIns="91440" bIns="91440" numCol="1" anchor="t" anchorCtr="0" compatLnSpc="1">
            <a:prstTxWarp prst="textNoShape">
              <a:avLst/>
            </a:prstTxWarp>
          </a:bodyPr>
          <a:lstStyle>
            <a:lvl1pPr algn="l" defTabSz="457200" rtl="0" eaLnBrk="0" fontAlgn="base" hangingPunct="0">
              <a:lnSpc>
                <a:spcPct val="90000"/>
              </a:lnSpc>
              <a:spcBef>
                <a:spcPct val="0"/>
              </a:spcBef>
              <a:spcAft>
                <a:spcPct val="0"/>
              </a:spcAft>
              <a:defRPr sz="2400" kern="1200">
                <a:solidFill>
                  <a:schemeClr val="tx2"/>
                </a:solidFill>
                <a:latin typeface="Calibri Light"/>
                <a:ea typeface="ＭＳ Ｐゴシック" pitchFamily="-107" charset="-128"/>
                <a:cs typeface="Calibri Light"/>
              </a:defRPr>
            </a:lvl1pPr>
            <a:lvl2pPr algn="l" defTabSz="457200" rtl="0" eaLnBrk="0" fontAlgn="base" hangingPunct="0">
              <a:lnSpc>
                <a:spcPct val="90000"/>
              </a:lnSpc>
              <a:spcBef>
                <a:spcPct val="0"/>
              </a:spcBef>
              <a:spcAft>
                <a:spcPct val="0"/>
              </a:spcAft>
              <a:defRPr sz="2400">
                <a:solidFill>
                  <a:schemeClr val="tx2"/>
                </a:solidFill>
                <a:latin typeface="Calibri Light" charset="0"/>
                <a:ea typeface="ＭＳ Ｐゴシック" pitchFamily="-107" charset="-128"/>
              </a:defRPr>
            </a:lvl2pPr>
            <a:lvl3pPr algn="l" defTabSz="457200" rtl="0" eaLnBrk="0" fontAlgn="base" hangingPunct="0">
              <a:lnSpc>
                <a:spcPct val="90000"/>
              </a:lnSpc>
              <a:spcBef>
                <a:spcPct val="0"/>
              </a:spcBef>
              <a:spcAft>
                <a:spcPct val="0"/>
              </a:spcAft>
              <a:defRPr sz="2400">
                <a:solidFill>
                  <a:schemeClr val="tx2"/>
                </a:solidFill>
                <a:latin typeface="Calibri Light" charset="0"/>
                <a:ea typeface="ＭＳ Ｐゴシック" pitchFamily="-107" charset="-128"/>
              </a:defRPr>
            </a:lvl3pPr>
            <a:lvl4pPr algn="l" defTabSz="457200" rtl="0" eaLnBrk="0" fontAlgn="base" hangingPunct="0">
              <a:lnSpc>
                <a:spcPct val="90000"/>
              </a:lnSpc>
              <a:spcBef>
                <a:spcPct val="0"/>
              </a:spcBef>
              <a:spcAft>
                <a:spcPct val="0"/>
              </a:spcAft>
              <a:defRPr sz="2400">
                <a:solidFill>
                  <a:schemeClr val="tx2"/>
                </a:solidFill>
                <a:latin typeface="Calibri Light" charset="0"/>
                <a:ea typeface="ＭＳ Ｐゴシック" pitchFamily="-107" charset="-128"/>
              </a:defRPr>
            </a:lvl4pPr>
            <a:lvl5pPr algn="l" defTabSz="457200" rtl="0" eaLnBrk="0" fontAlgn="base" hangingPunct="0">
              <a:lnSpc>
                <a:spcPct val="90000"/>
              </a:lnSpc>
              <a:spcBef>
                <a:spcPct val="0"/>
              </a:spcBef>
              <a:spcAft>
                <a:spcPct val="0"/>
              </a:spcAft>
              <a:defRPr sz="2400">
                <a:solidFill>
                  <a:schemeClr val="tx2"/>
                </a:solidFill>
                <a:latin typeface="Calibri Light" charset="0"/>
                <a:ea typeface="ＭＳ Ｐゴシック" pitchFamily="-107" charset="-128"/>
              </a:defRPr>
            </a:lvl5pPr>
            <a:lvl6pPr marL="457200" algn="l" defTabSz="457200" rtl="0" fontAlgn="base">
              <a:lnSpc>
                <a:spcPct val="90000"/>
              </a:lnSpc>
              <a:spcBef>
                <a:spcPct val="0"/>
              </a:spcBef>
              <a:spcAft>
                <a:spcPct val="0"/>
              </a:spcAft>
              <a:defRPr sz="2400" b="1">
                <a:solidFill>
                  <a:schemeClr val="tx2"/>
                </a:solidFill>
                <a:latin typeface="Source Sans Pro" pitchFamily="-107" charset="0"/>
                <a:ea typeface="ＭＳ Ｐゴシック" pitchFamily="-107" charset="-128"/>
              </a:defRPr>
            </a:lvl6pPr>
            <a:lvl7pPr marL="914400" algn="l" defTabSz="457200" rtl="0" fontAlgn="base">
              <a:lnSpc>
                <a:spcPct val="90000"/>
              </a:lnSpc>
              <a:spcBef>
                <a:spcPct val="0"/>
              </a:spcBef>
              <a:spcAft>
                <a:spcPct val="0"/>
              </a:spcAft>
              <a:defRPr sz="2400" b="1">
                <a:solidFill>
                  <a:schemeClr val="tx2"/>
                </a:solidFill>
                <a:latin typeface="Source Sans Pro" pitchFamily="-107" charset="0"/>
                <a:ea typeface="ＭＳ Ｐゴシック" pitchFamily="-107" charset="-128"/>
              </a:defRPr>
            </a:lvl7pPr>
            <a:lvl8pPr marL="1371600" algn="l" defTabSz="457200" rtl="0" fontAlgn="base">
              <a:lnSpc>
                <a:spcPct val="90000"/>
              </a:lnSpc>
              <a:spcBef>
                <a:spcPct val="0"/>
              </a:spcBef>
              <a:spcAft>
                <a:spcPct val="0"/>
              </a:spcAft>
              <a:defRPr sz="2400" b="1">
                <a:solidFill>
                  <a:schemeClr val="tx2"/>
                </a:solidFill>
                <a:latin typeface="Source Sans Pro" pitchFamily="-107" charset="0"/>
                <a:ea typeface="ＭＳ Ｐゴシック" pitchFamily="-107" charset="-128"/>
              </a:defRPr>
            </a:lvl8pPr>
            <a:lvl9pPr marL="1828800" algn="l" defTabSz="457200" rtl="0" fontAlgn="base">
              <a:lnSpc>
                <a:spcPct val="90000"/>
              </a:lnSpc>
              <a:spcBef>
                <a:spcPct val="0"/>
              </a:spcBef>
              <a:spcAft>
                <a:spcPct val="0"/>
              </a:spcAft>
              <a:defRPr sz="2400" b="1">
                <a:solidFill>
                  <a:schemeClr val="tx2"/>
                </a:solidFill>
                <a:latin typeface="Source Sans Pro" pitchFamily="-107" charset="0"/>
                <a:ea typeface="ＭＳ Ｐゴシック" pitchFamily="-107" charset="-128"/>
              </a:defRPr>
            </a:lvl9pPr>
          </a:lstStyle>
          <a:p>
            <a:pPr>
              <a:spcBef>
                <a:spcPts val="1200"/>
              </a:spcBef>
            </a:pPr>
            <a:r>
              <a:rPr lang="en-US" sz="2800" b="1" dirty="0">
                <a:solidFill>
                  <a:schemeClr val="bg1"/>
                </a:solidFill>
                <a:latin typeface="+mn-lt"/>
              </a:rPr>
              <a:t>Standard </a:t>
            </a:r>
            <a:br>
              <a:rPr lang="en-US" sz="2800" b="1" dirty="0">
                <a:solidFill>
                  <a:schemeClr val="bg1"/>
                </a:solidFill>
                <a:latin typeface="+mn-lt"/>
              </a:rPr>
            </a:br>
            <a:r>
              <a:rPr lang="en-US" sz="2800" b="1" dirty="0">
                <a:solidFill>
                  <a:schemeClr val="bg1"/>
                </a:solidFill>
                <a:latin typeface="+mn-lt"/>
              </a:rPr>
              <a:t>Cloud Firewall</a:t>
            </a:r>
          </a:p>
          <a:p>
            <a:pPr>
              <a:spcBef>
                <a:spcPts val="1200"/>
              </a:spcBef>
            </a:pPr>
            <a:r>
              <a:rPr lang="en-US" sz="2000" dirty="0">
                <a:solidFill>
                  <a:schemeClr val="bg1"/>
                </a:solidFill>
                <a:latin typeface="+mn-lt"/>
              </a:rPr>
              <a:t>is integrated into the</a:t>
            </a:r>
          </a:p>
          <a:p>
            <a:pPr>
              <a:spcBef>
                <a:spcPts val="1200"/>
              </a:spcBef>
            </a:pPr>
            <a:r>
              <a:rPr lang="en-US" sz="2800" b="1" dirty="0">
                <a:solidFill>
                  <a:schemeClr val="bg1"/>
                </a:solidFill>
                <a:latin typeface="+mn-lt"/>
              </a:rPr>
              <a:t>Secure Internet Platform</a:t>
            </a:r>
          </a:p>
        </p:txBody>
      </p:sp>
      <p:sp>
        <p:nvSpPr>
          <p:cNvPr id="17" name="Title 6">
            <a:extLst>
              <a:ext uri="{FF2B5EF4-FFF2-40B4-BE49-F238E27FC236}">
                <a16:creationId xmlns:a16="http://schemas.microsoft.com/office/drawing/2014/main" id="{2B7F948F-883A-4080-9F15-F8D24A71EF6E}"/>
              </a:ext>
            </a:extLst>
          </p:cNvPr>
          <p:cNvSpPr txBox="1">
            <a:spLocks/>
          </p:cNvSpPr>
          <p:nvPr/>
        </p:nvSpPr>
        <p:spPr>
          <a:xfrm>
            <a:off x="4290512" y="1429941"/>
            <a:ext cx="4664952" cy="2300570"/>
          </a:xfrm>
          <a:prstGeom prst="rect">
            <a:avLst/>
          </a:prstGeom>
          <a:noFill/>
        </p:spPr>
        <p:txBody>
          <a:bodyPr lIns="68580" tIns="34290" rIns="68580" bIns="34290"/>
          <a:lstStyle>
            <a:lvl1pPr marL="404813" indent="0" algn="ctr" defTabSz="685766" rtl="0" eaLnBrk="1" latinLnBrk="0" hangingPunct="1">
              <a:lnSpc>
                <a:spcPct val="90000"/>
              </a:lnSpc>
              <a:spcBef>
                <a:spcPct val="0"/>
              </a:spcBef>
              <a:buNone/>
              <a:defRPr lang="en-US" sz="3000" kern="1200">
                <a:solidFill>
                  <a:schemeClr val="bg1"/>
                </a:solidFill>
                <a:latin typeface="+mn-lt"/>
                <a:ea typeface="+mj-ea"/>
                <a:cs typeface="Arial" panose="020B0604020202020204" pitchFamily="34" charset="0"/>
              </a:defRPr>
            </a:lvl1pPr>
          </a:lstStyle>
          <a:p>
            <a:pPr marL="221933" algn="l" fontAlgn="auto">
              <a:spcAft>
                <a:spcPts val="0"/>
              </a:spcAft>
            </a:pPr>
            <a:r>
              <a:rPr lang="en-US" sz="2400" dirty="0"/>
              <a:t>With it you get</a:t>
            </a:r>
          </a:p>
          <a:p>
            <a:pPr algn="l" fontAlgn="auto">
              <a:spcAft>
                <a:spcPts val="0"/>
              </a:spcAft>
            </a:pPr>
            <a:endParaRPr lang="en-US" sz="2400" dirty="0"/>
          </a:p>
          <a:p>
            <a:pPr marL="496253" indent="-274320" algn="l" fontAlgn="auto">
              <a:spcAft>
                <a:spcPts val="0"/>
              </a:spcAft>
              <a:buFont typeface="Arial" panose="020B0604020202020204" pitchFamily="34" charset="0"/>
              <a:buChar char="•"/>
            </a:pPr>
            <a:r>
              <a:rPr lang="en-US" sz="2000" dirty="0"/>
              <a:t>Unified policy </a:t>
            </a:r>
            <a:r>
              <a:rPr lang="en-US" sz="1800" dirty="0"/>
              <a:t>(5 tuple by location)</a:t>
            </a:r>
          </a:p>
          <a:p>
            <a:pPr marL="496253" indent="-274320" algn="l" fontAlgn="auto">
              <a:spcAft>
                <a:spcPts val="0"/>
              </a:spcAft>
              <a:buFont typeface="Arial" panose="020B0604020202020204" pitchFamily="34" charset="0"/>
              <a:buChar char="•"/>
            </a:pPr>
            <a:r>
              <a:rPr lang="en-US" sz="2000" dirty="0"/>
              <a:t>Single console </a:t>
            </a:r>
            <a:r>
              <a:rPr lang="en-US" sz="1800" dirty="0"/>
              <a:t>(dashboard)</a:t>
            </a:r>
          </a:p>
          <a:p>
            <a:pPr marL="496253" indent="-274320" algn="l" fontAlgn="auto">
              <a:spcAft>
                <a:spcPts val="0"/>
              </a:spcAft>
              <a:buFont typeface="Arial" panose="020B0604020202020204" pitchFamily="34" charset="0"/>
              <a:buChar char="•"/>
            </a:pPr>
            <a:r>
              <a:rPr lang="en-US" sz="2000" dirty="0"/>
              <a:t>One set of logs </a:t>
            </a:r>
            <a:r>
              <a:rPr lang="en-US" sz="1800" dirty="0"/>
              <a:t>(blocked sessions)</a:t>
            </a:r>
          </a:p>
          <a:p>
            <a:pPr marL="862013" indent="-457200" algn="l" fontAlgn="auto">
              <a:spcAft>
                <a:spcPts val="0"/>
              </a:spcAft>
              <a:buFont typeface="Arial" panose="020B0604020202020204" pitchFamily="34" charset="0"/>
              <a:buChar char="•"/>
            </a:pPr>
            <a:endParaRPr lang="en-US" sz="2000" dirty="0"/>
          </a:p>
          <a:p>
            <a:pPr marL="221933" algn="l" fontAlgn="auto">
              <a:spcAft>
                <a:spcPts val="0"/>
              </a:spcAft>
            </a:pPr>
            <a:r>
              <a:rPr lang="en-US" sz="2400" dirty="0"/>
              <a:t>For </a:t>
            </a:r>
            <a:r>
              <a:rPr lang="en-US" sz="2400" b="1" dirty="0"/>
              <a:t>ALL</a:t>
            </a:r>
            <a:r>
              <a:rPr lang="en-US" sz="2400" dirty="0"/>
              <a:t> your outbound traffic</a:t>
            </a:r>
          </a:p>
        </p:txBody>
      </p:sp>
      <p:sp>
        <p:nvSpPr>
          <p:cNvPr id="3" name="Title 2">
            <a:extLst>
              <a:ext uri="{FF2B5EF4-FFF2-40B4-BE49-F238E27FC236}">
                <a16:creationId xmlns:a16="http://schemas.microsoft.com/office/drawing/2014/main" id="{2C911915-594E-B949-B81C-87068979868A}"/>
              </a:ext>
            </a:extLst>
          </p:cNvPr>
          <p:cNvSpPr>
            <a:spLocks noGrp="1"/>
          </p:cNvSpPr>
          <p:nvPr>
            <p:ph type="title"/>
          </p:nvPr>
        </p:nvSpPr>
        <p:spPr/>
        <p:txBody>
          <a:bodyPr/>
          <a:lstStyle/>
          <a:p>
            <a:r>
              <a:rPr lang="en-US" dirty="0"/>
              <a:t>Did you know?</a:t>
            </a:r>
          </a:p>
        </p:txBody>
      </p:sp>
      <p:sp>
        <p:nvSpPr>
          <p:cNvPr id="2" name="Content Placeholder 1">
            <a:extLst>
              <a:ext uri="{FF2B5EF4-FFF2-40B4-BE49-F238E27FC236}">
                <a16:creationId xmlns:a16="http://schemas.microsoft.com/office/drawing/2014/main" id="{1908AF0B-0F36-B249-9230-B92DD0BDC0AF}"/>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106510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2" fill="hold" grpId="0" nodeType="afterEffect">
                                  <p:stCondLst>
                                    <p:cond delay="1500"/>
                                  </p:stCondLst>
                                  <p:childTnLst>
                                    <p:set>
                                      <p:cBhvr>
                                        <p:cTn id="10" dur="1" fill="hold">
                                          <p:stCondLst>
                                            <p:cond delay="0"/>
                                          </p:stCondLst>
                                        </p:cTn>
                                        <p:tgtEl>
                                          <p:spTgt spid="23"/>
                                        </p:tgtEl>
                                        <p:attrNameLst>
                                          <p:attrName>style.visibility</p:attrName>
                                        </p:attrNameLst>
                                      </p:cBhvr>
                                      <p:to>
                                        <p:strVal val="visible"/>
                                      </p:to>
                                    </p:set>
                                    <p:animEffect transition="in" filter="wipe(right)">
                                      <p:cBhvr>
                                        <p:cTn id="11" dur="500"/>
                                        <p:tgtEl>
                                          <p:spTgt spid="23"/>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18AC1-EA29-4F3A-AB52-19ED3B56E04A}"/>
              </a:ext>
            </a:extLst>
          </p:cNvPr>
          <p:cNvSpPr>
            <a:spLocks noGrp="1"/>
          </p:cNvSpPr>
          <p:nvPr>
            <p:ph type="title"/>
          </p:nvPr>
        </p:nvSpPr>
        <p:spPr/>
        <p:txBody>
          <a:bodyPr/>
          <a:lstStyle/>
          <a:p>
            <a:r>
              <a:rPr lang="en-US" dirty="0"/>
              <a:t>Firewall package features</a:t>
            </a:r>
          </a:p>
        </p:txBody>
      </p:sp>
      <p:sp>
        <p:nvSpPr>
          <p:cNvPr id="3" name="Content Placeholder 2">
            <a:extLst>
              <a:ext uri="{FF2B5EF4-FFF2-40B4-BE49-F238E27FC236}">
                <a16:creationId xmlns:a16="http://schemas.microsoft.com/office/drawing/2014/main" id="{6D09DD38-602F-9941-B979-53144435C930}"/>
              </a:ext>
            </a:extLst>
          </p:cNvPr>
          <p:cNvSpPr>
            <a:spLocks noGrp="1"/>
          </p:cNvSpPr>
          <p:nvPr>
            <p:ph sz="quarter" idx="10"/>
          </p:nvPr>
        </p:nvSpPr>
        <p:spPr/>
        <p:txBody>
          <a:bodyPr/>
          <a:lstStyle/>
          <a:p>
            <a:endParaRPr lang="en-US" dirty="0"/>
          </a:p>
        </p:txBody>
      </p:sp>
      <p:sp>
        <p:nvSpPr>
          <p:cNvPr id="11" name="Rectangle 10"/>
          <p:cNvSpPr>
            <a:spLocks/>
          </p:cNvSpPr>
          <p:nvPr/>
        </p:nvSpPr>
        <p:spPr>
          <a:xfrm>
            <a:off x="4357571" y="3681663"/>
            <a:ext cx="866273" cy="434418"/>
          </a:xfrm>
          <a:prstGeom prst="rect">
            <a:avLst/>
          </a:prstGeom>
          <a:solidFill>
            <a:srgbClr val="FFFFFF"/>
          </a:solidFill>
          <a:ln w="254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latin typeface="Arial"/>
              <a:ea typeface=""/>
              <a:cs typeface=""/>
              <a:sym typeface="Arial"/>
            </a:endParaRPr>
          </a:p>
        </p:txBody>
      </p:sp>
      <p:sp>
        <p:nvSpPr>
          <p:cNvPr id="12" name="Content Placeholder 9"/>
          <p:cNvSpPr txBox="1">
            <a:spLocks/>
          </p:cNvSpPr>
          <p:nvPr/>
        </p:nvSpPr>
        <p:spPr>
          <a:xfrm>
            <a:off x="5486019" y="1291472"/>
            <a:ext cx="3438525" cy="2824609"/>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178308" marR="0" indent="-178308" algn="l" rtl="0">
              <a:lnSpc>
                <a:spcPct val="85000"/>
              </a:lnSpc>
              <a:spcBef>
                <a:spcPts val="1050"/>
              </a:spcBef>
              <a:spcAft>
                <a:spcPts val="0"/>
              </a:spcAft>
              <a:buClr>
                <a:schemeClr val="dk1"/>
              </a:buClr>
              <a:buSzPct val="100000"/>
              <a:buFont typeface="Source Sans Pro"/>
              <a:buChar char="‣"/>
              <a:defRPr sz="1400" b="0" i="0" u="none" strike="noStrike" cap="none" baseline="0">
                <a:solidFill>
                  <a:schemeClr val="tx1"/>
                </a:solidFill>
                <a:uFillTx/>
                <a:latin typeface="Arial"/>
                <a:ea typeface="Arial"/>
                <a:cs typeface="Arial"/>
                <a:sym typeface="Arial"/>
              </a:defRPr>
            </a:lvl1pPr>
            <a:lvl2pPr marL="557784" marR="0" indent="-87883" algn="l" rtl="0">
              <a:lnSpc>
                <a:spcPct val="100000"/>
              </a:lnSpc>
              <a:spcBef>
                <a:spcPts val="280"/>
              </a:spcBef>
              <a:spcAft>
                <a:spcPts val="0"/>
              </a:spcAft>
              <a:buClr>
                <a:schemeClr val="dk1"/>
              </a:buClr>
              <a:buFont typeface="Arial"/>
              <a:buChar char="•"/>
              <a:defRPr sz="1400" b="0" i="0" u="none" strike="noStrike" cap="none" baseline="0">
                <a:solidFill>
                  <a:schemeClr val="tx1"/>
                </a:solidFill>
                <a:uFillTx/>
                <a:latin typeface="Arial"/>
                <a:ea typeface="Arial"/>
                <a:cs typeface="Arial"/>
                <a:sym typeface="Arial"/>
              </a:defRPr>
            </a:lvl2pPr>
            <a:lvl3pPr marL="1143000" marR="0" indent="-139700" algn="l" rtl="0">
              <a:lnSpc>
                <a:spcPct val="100000"/>
              </a:lnSpc>
              <a:spcBef>
                <a:spcPts val="280"/>
              </a:spcBef>
              <a:spcAft>
                <a:spcPts val="0"/>
              </a:spcAft>
              <a:buClr>
                <a:schemeClr val="dk1"/>
              </a:buClr>
              <a:buFont typeface="Arial"/>
              <a:buChar char="•"/>
              <a:defRPr sz="1400" b="0" i="0" u="none" strike="noStrike" cap="none" baseline="0">
                <a:solidFill>
                  <a:schemeClr val="tx1"/>
                </a:solidFill>
                <a:uFillTx/>
                <a:latin typeface="Arial"/>
                <a:ea typeface="Arial"/>
                <a:cs typeface="Arial"/>
                <a:sym typeface="Arial"/>
              </a:defRPr>
            </a:lvl3pPr>
            <a:lvl4pPr marL="1600200" marR="0" indent="-139700" algn="l" rtl="0">
              <a:lnSpc>
                <a:spcPct val="100000"/>
              </a:lnSpc>
              <a:spcBef>
                <a:spcPts val="280"/>
              </a:spcBef>
              <a:spcAft>
                <a:spcPts val="0"/>
              </a:spcAft>
              <a:buClr>
                <a:schemeClr val="dk1"/>
              </a:buClr>
              <a:buFont typeface="Arial"/>
              <a:buChar char="–"/>
              <a:defRPr sz="1400" b="0" i="0" u="none" strike="noStrike" cap="none" baseline="0">
                <a:solidFill>
                  <a:srgbClr val="1C1500"/>
                </a:solidFill>
                <a:uFillTx/>
                <a:latin typeface="Arial"/>
                <a:ea typeface="Arial"/>
                <a:cs typeface="Arial"/>
                <a:sym typeface="Arial"/>
              </a:defRPr>
            </a:lvl4pPr>
            <a:lvl5pPr marL="2057400" marR="0" indent="-139700" algn="l" rtl="0">
              <a:lnSpc>
                <a:spcPct val="100000"/>
              </a:lnSpc>
              <a:spcBef>
                <a:spcPts val="280"/>
              </a:spcBef>
              <a:spcAft>
                <a:spcPts val="0"/>
              </a:spcAft>
              <a:buClr>
                <a:schemeClr val="dk1"/>
              </a:buClr>
              <a:buFont typeface="Arial"/>
              <a:buChar char="»"/>
              <a:defRPr sz="1400" b="0" i="0" u="none" strike="noStrike" cap="none" baseline="0">
                <a:solidFill>
                  <a:srgbClr val="1C1500"/>
                </a:solidFill>
                <a:uFillTx/>
                <a:latin typeface="Arial"/>
                <a:ea typeface="Arial"/>
                <a:cs typeface="Arial"/>
                <a:sym typeface="Arial"/>
              </a:defRPr>
            </a:lvl5pPr>
            <a:lvl6pPr marL="2514600" marR="0" indent="-101600" algn="l" rtl="0">
              <a:lnSpc>
                <a:spcPct val="100000"/>
              </a:lnSpc>
              <a:spcBef>
                <a:spcPts val="400"/>
              </a:spcBef>
              <a:spcAft>
                <a:spcPts val="0"/>
              </a:spcAft>
              <a:buClr>
                <a:schemeClr val="dk1"/>
              </a:buClr>
              <a:buFont typeface="Arial"/>
              <a:buChar char="•"/>
              <a:defRPr sz="1400" b="0" i="0" u="none" strike="noStrike" cap="none" baseline="0">
                <a:solidFill>
                  <a:schemeClr val="dk1"/>
                </a:solidFill>
                <a:uFillTx/>
                <a:latin typeface="Arial"/>
                <a:ea typeface="Arial"/>
                <a:cs typeface="Arial"/>
                <a:sym typeface="Arial"/>
              </a:defRPr>
            </a:lvl6pPr>
            <a:lvl7pPr marL="2971800" marR="0" indent="-101600" algn="l" rtl="0">
              <a:lnSpc>
                <a:spcPct val="100000"/>
              </a:lnSpc>
              <a:spcBef>
                <a:spcPts val="400"/>
              </a:spcBef>
              <a:spcAft>
                <a:spcPts val="0"/>
              </a:spcAft>
              <a:buClr>
                <a:schemeClr val="dk1"/>
              </a:buClr>
              <a:buFont typeface="Arial"/>
              <a:buChar char="•"/>
              <a:defRPr sz="1400" b="0" i="0" u="none" strike="noStrike" cap="none" baseline="0">
                <a:solidFill>
                  <a:schemeClr val="dk1"/>
                </a:solidFill>
                <a:uFillTx/>
                <a:latin typeface="Arial"/>
                <a:ea typeface="Arial"/>
                <a:cs typeface="Arial"/>
                <a:sym typeface="Arial"/>
              </a:defRPr>
            </a:lvl7pPr>
            <a:lvl8pPr marL="3429000" marR="0" indent="-101600" algn="l" rtl="0">
              <a:lnSpc>
                <a:spcPct val="100000"/>
              </a:lnSpc>
              <a:spcBef>
                <a:spcPts val="400"/>
              </a:spcBef>
              <a:spcAft>
                <a:spcPts val="0"/>
              </a:spcAft>
              <a:buClr>
                <a:schemeClr val="dk1"/>
              </a:buClr>
              <a:buFont typeface="Arial"/>
              <a:buChar char="•"/>
              <a:defRPr sz="1400" b="0" i="0" u="none" strike="noStrike" cap="none" baseline="0">
                <a:solidFill>
                  <a:schemeClr val="dk1"/>
                </a:solidFill>
                <a:uFillTx/>
                <a:latin typeface="Arial"/>
                <a:ea typeface="Arial"/>
                <a:cs typeface="Arial"/>
                <a:sym typeface="Arial"/>
              </a:defRPr>
            </a:lvl8pPr>
            <a:lvl9pPr marL="3886200" marR="0" indent="-101600" algn="l" rtl="0">
              <a:lnSpc>
                <a:spcPct val="100000"/>
              </a:lnSpc>
              <a:spcBef>
                <a:spcPts val="400"/>
              </a:spcBef>
              <a:spcAft>
                <a:spcPts val="0"/>
              </a:spcAft>
              <a:buClr>
                <a:schemeClr val="dk1"/>
              </a:buClr>
              <a:buFont typeface="Arial"/>
              <a:buChar char="•"/>
              <a:defRPr sz="1400" b="0" i="0" u="none" strike="noStrike" cap="none" baseline="0">
                <a:solidFill>
                  <a:schemeClr val="dk1"/>
                </a:solidFill>
                <a:uFillTx/>
                <a:latin typeface="Arial"/>
                <a:ea typeface="Arial"/>
                <a:cs typeface="Arial"/>
                <a:sym typeface="Arial"/>
              </a:defRPr>
            </a:lvl9pPr>
          </a:lstStyle>
          <a:p>
            <a:pPr lvl="0" defTabSz="914400" fontAlgn="auto">
              <a:lnSpc>
                <a:spcPct val="100000"/>
              </a:lnSpc>
              <a:spcBef>
                <a:spcPts val="1200"/>
              </a:spcBef>
              <a:buClr>
                <a:schemeClr val="accent3"/>
              </a:buClr>
              <a:buFont typeface="Arial"/>
              <a:buChar char="•"/>
              <a:defRPr/>
            </a:pPr>
            <a:r>
              <a:rPr kumimoji="0" lang="en-US" sz="1200" b="1"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Standard Firewall </a:t>
            </a:r>
            <a:r>
              <a:rPr lang="en-US" sz="1200" kern="0" dirty="0">
                <a:solidFill>
                  <a:schemeClr val="bg1"/>
                </a:solidFill>
                <a:latin typeface="Arial" panose="020B0604020202020204" pitchFamily="34" charset="0"/>
                <a:cs typeface="Arial" panose="020B0604020202020204" pitchFamily="34" charset="0"/>
              </a:rPr>
              <a:t>–</a:t>
            </a:r>
            <a:r>
              <a:rPr kumimoji="0" lang="en-US" sz="1200" b="1"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 </a:t>
            </a:r>
            <a:r>
              <a:rPr kumimoji="0" lang="en-US" sz="120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is integrated into the Secure Internet Platform (SIP)</a:t>
            </a:r>
          </a:p>
          <a:p>
            <a:pPr marL="178308" marR="0" lvl="0" indent="-178308" algn="l" defTabSz="914400" rtl="0" eaLnBrk="1" fontAlgn="auto" latinLnBrk="0" hangingPunct="1">
              <a:lnSpc>
                <a:spcPct val="100000"/>
              </a:lnSpc>
              <a:spcBef>
                <a:spcPts val="1200"/>
              </a:spcBef>
              <a:spcAft>
                <a:spcPts val="0"/>
              </a:spcAft>
              <a:buClr>
                <a:schemeClr val="accent3"/>
              </a:buClr>
              <a:buSzPct val="100000"/>
              <a:buFont typeface="Arial"/>
              <a:buChar char="•"/>
              <a:tabLst/>
              <a:defRPr/>
            </a:pPr>
            <a:r>
              <a:rPr kumimoji="0" lang="en-US" sz="12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Next-Gen Firewall </a:t>
            </a:r>
            <a:r>
              <a:rPr kumimoji="0" lang="en-US" sz="12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 Separate Stand-alone SKU that includes Full Logging </a:t>
            </a:r>
            <a:br>
              <a:rPr kumimoji="0" lang="en-US" sz="12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br>
            <a:r>
              <a:rPr kumimoji="0" lang="en-US" sz="12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(ZFW-NG-WITH-LOG)</a:t>
            </a:r>
          </a:p>
          <a:p>
            <a:pPr marL="178308" marR="0" lvl="0" indent="-178308" algn="l" defTabSz="914400" rtl="0" eaLnBrk="1" fontAlgn="auto" latinLnBrk="0" hangingPunct="1">
              <a:lnSpc>
                <a:spcPct val="100000"/>
              </a:lnSpc>
              <a:spcBef>
                <a:spcPts val="1200"/>
              </a:spcBef>
              <a:spcAft>
                <a:spcPts val="0"/>
              </a:spcAft>
              <a:buClr>
                <a:schemeClr val="accent3"/>
              </a:buClr>
              <a:buSzPct val="100000"/>
              <a:buFont typeface="Arial"/>
              <a:buChar char="•"/>
              <a:tabLst/>
              <a:defRPr/>
            </a:pPr>
            <a:r>
              <a:rPr kumimoji="0" lang="en-US" sz="12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Full Logging License </a:t>
            </a:r>
            <a:r>
              <a:rPr kumimoji="0" lang="en-US" sz="12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 Can be purchased with  Basic FW ( ZFW-STD-LOG)</a:t>
            </a:r>
          </a:p>
          <a:p>
            <a:pPr lvl="0" defTabSz="914400" fontAlgn="auto">
              <a:lnSpc>
                <a:spcPct val="100000"/>
              </a:lnSpc>
              <a:spcBef>
                <a:spcPts val="1200"/>
              </a:spcBef>
              <a:buClr>
                <a:schemeClr val="accent3"/>
              </a:buClr>
              <a:buFont typeface="Arial"/>
              <a:buChar char="•"/>
              <a:defRPr/>
            </a:pPr>
            <a:r>
              <a:rPr kumimoji="0" lang="en-US" sz="12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 </a:t>
            </a:r>
            <a:r>
              <a:rPr kumimoji="0" lang="en-US" sz="12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Z-LOGFEED</a:t>
            </a:r>
            <a:r>
              <a:rPr kumimoji="0" lang="en-US" sz="12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 </a:t>
            </a:r>
            <a:r>
              <a:rPr lang="en-US" sz="1200" kern="0" dirty="0">
                <a:solidFill>
                  <a:schemeClr val="bg1"/>
                </a:solidFill>
                <a:latin typeface="Arial" panose="020B0604020202020204" pitchFamily="34" charset="0"/>
                <a:cs typeface="Arial" panose="020B0604020202020204" pitchFamily="34" charset="0"/>
              </a:rPr>
              <a:t>– will provide NSS Live logs </a:t>
            </a:r>
            <a:br>
              <a:rPr lang="en-US" sz="1200" kern="0" dirty="0">
                <a:solidFill>
                  <a:schemeClr val="bg1"/>
                </a:solidFill>
                <a:latin typeface="Arial" panose="020B0604020202020204" pitchFamily="34" charset="0"/>
                <a:cs typeface="Arial" panose="020B0604020202020204" pitchFamily="34" charset="0"/>
              </a:rPr>
            </a:br>
            <a:r>
              <a:rPr lang="en-US" sz="1200" kern="0" dirty="0">
                <a:solidFill>
                  <a:schemeClr val="bg1"/>
                </a:solidFill>
                <a:latin typeface="Arial" panose="020B0604020202020204" pitchFamily="34" charset="0"/>
                <a:cs typeface="Arial" panose="020B0604020202020204" pitchFamily="34" charset="0"/>
              </a:rPr>
              <a:t>to SIEM for both Web and Firewall</a:t>
            </a:r>
          </a:p>
          <a:p>
            <a:pPr lvl="0" defTabSz="914400" fontAlgn="auto">
              <a:lnSpc>
                <a:spcPct val="100000"/>
              </a:lnSpc>
              <a:spcBef>
                <a:spcPts val="1200"/>
              </a:spcBef>
              <a:buClr>
                <a:schemeClr val="accent3"/>
              </a:buClr>
              <a:buFont typeface="Arial"/>
              <a:buChar char="•"/>
            </a:pPr>
            <a:r>
              <a:rPr lang="en-US" sz="1200" b="1" dirty="0">
                <a:solidFill>
                  <a:schemeClr val="bg1"/>
                </a:solidFill>
                <a:latin typeface="Arial" panose="020B0604020202020204" pitchFamily="34" charset="0"/>
                <a:cs typeface="Arial" panose="020B0604020202020204" pitchFamily="34" charset="0"/>
              </a:rPr>
              <a:t>Z-LOGFEED-FW-MGMT </a:t>
            </a:r>
            <a:r>
              <a:rPr lang="en-US" sz="1200" kern="0" dirty="0">
                <a:solidFill>
                  <a:schemeClr val="bg1"/>
                </a:solidFill>
                <a:latin typeface="Arial" panose="020B0604020202020204" pitchFamily="34" charset="0"/>
                <a:cs typeface="Arial" panose="020B0604020202020204" pitchFamily="34" charset="0"/>
              </a:rPr>
              <a:t>–</a:t>
            </a:r>
            <a:r>
              <a:rPr lang="en-US" sz="1200" dirty="0">
                <a:solidFill>
                  <a:schemeClr val="bg1"/>
                </a:solidFill>
                <a:latin typeface="Arial" panose="020B0604020202020204" pitchFamily="34" charset="0"/>
                <a:cs typeface="Arial" panose="020B0604020202020204" pitchFamily="34" charset="0"/>
              </a:rPr>
              <a:t> is an optional SKU if 1 hour recovery is required for Firewall </a:t>
            </a:r>
            <a:endParaRPr kumimoji="0" lang="en-US" sz="12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endParaRPr>
          </a:p>
        </p:txBody>
      </p:sp>
      <p:graphicFrame>
        <p:nvGraphicFramePr>
          <p:cNvPr id="14" name="Table 13"/>
          <p:cNvGraphicFramePr>
            <a:graphicFrameLocks noGrp="1"/>
          </p:cNvGraphicFramePr>
          <p:nvPr>
            <p:extLst>
              <p:ext uri="{D42A27DB-BD31-4B8C-83A1-F6EECF244321}">
                <p14:modId xmlns:p14="http://schemas.microsoft.com/office/powerpoint/2010/main" val="1035451923"/>
              </p:ext>
            </p:extLst>
          </p:nvPr>
        </p:nvGraphicFramePr>
        <p:xfrm>
          <a:off x="304800" y="936915"/>
          <a:ext cx="5040198" cy="3809805"/>
        </p:xfrm>
        <a:graphic>
          <a:graphicData uri="http://schemas.openxmlformats.org/drawingml/2006/table">
            <a:tbl>
              <a:tblPr firstRow="1" bandRow="1"/>
              <a:tblGrid>
                <a:gridCol w="2296998">
                  <a:extLst>
                    <a:ext uri="{9D8B030D-6E8A-4147-A177-3AD203B41FA5}">
                      <a16:colId xmlns:a16="http://schemas.microsoft.com/office/drawing/2014/main" val="20000"/>
                    </a:ext>
                  </a:extLst>
                </a:gridCol>
                <a:gridCol w="1730008">
                  <a:extLst>
                    <a:ext uri="{9D8B030D-6E8A-4147-A177-3AD203B41FA5}">
                      <a16:colId xmlns:a16="http://schemas.microsoft.com/office/drawing/2014/main" val="20001"/>
                    </a:ext>
                  </a:extLst>
                </a:gridCol>
                <a:gridCol w="1013192">
                  <a:extLst>
                    <a:ext uri="{9D8B030D-6E8A-4147-A177-3AD203B41FA5}">
                      <a16:colId xmlns:a16="http://schemas.microsoft.com/office/drawing/2014/main" val="20002"/>
                    </a:ext>
                  </a:extLst>
                </a:gridCol>
              </a:tblGrid>
              <a:tr h="273277">
                <a:tc>
                  <a:txBody>
                    <a:bodyPr/>
                    <a:lstStyle>
                      <a:lvl1pPr marL="0" algn="l" defTabSz="457200" rtl="0" eaLnBrk="1" latinLnBrk="0" hangingPunct="1">
                        <a:defRPr sz="1800" b="1" kern="1200">
                          <a:solidFill>
                            <a:schemeClr val="lt1"/>
                          </a:solidFill>
                          <a:latin typeface="Arial"/>
                          <a:ea typeface=""/>
                          <a:cs typeface=""/>
                        </a:defRPr>
                      </a:lvl1pPr>
                      <a:lvl2pPr marL="457200" algn="l" defTabSz="457200" rtl="0" eaLnBrk="1" latinLnBrk="0" hangingPunct="1">
                        <a:defRPr sz="1800" b="1" kern="1200">
                          <a:solidFill>
                            <a:schemeClr val="lt1"/>
                          </a:solidFill>
                          <a:latin typeface="Arial"/>
                          <a:ea typeface=""/>
                          <a:cs typeface=""/>
                        </a:defRPr>
                      </a:lvl2pPr>
                      <a:lvl3pPr marL="914400" algn="l" defTabSz="457200" rtl="0" eaLnBrk="1" latinLnBrk="0" hangingPunct="1">
                        <a:defRPr sz="1800" b="1" kern="1200">
                          <a:solidFill>
                            <a:schemeClr val="lt1"/>
                          </a:solidFill>
                          <a:latin typeface="Arial"/>
                          <a:ea typeface=""/>
                          <a:cs typeface=""/>
                        </a:defRPr>
                      </a:lvl3pPr>
                      <a:lvl4pPr marL="1371600" algn="l" defTabSz="457200" rtl="0" eaLnBrk="1" latinLnBrk="0" hangingPunct="1">
                        <a:defRPr sz="1800" b="1" kern="1200">
                          <a:solidFill>
                            <a:schemeClr val="lt1"/>
                          </a:solidFill>
                          <a:latin typeface="Arial"/>
                          <a:ea typeface=""/>
                          <a:cs typeface=""/>
                        </a:defRPr>
                      </a:lvl4pPr>
                      <a:lvl5pPr marL="1828800" algn="l" defTabSz="457200" rtl="0" eaLnBrk="1" latinLnBrk="0" hangingPunct="1">
                        <a:defRPr sz="1800" b="1" kern="1200">
                          <a:solidFill>
                            <a:schemeClr val="lt1"/>
                          </a:solidFill>
                          <a:latin typeface="Arial"/>
                          <a:ea typeface=""/>
                          <a:cs typeface=""/>
                        </a:defRPr>
                      </a:lvl5pPr>
                      <a:lvl6pPr marL="2286000" algn="l" defTabSz="457200" rtl="0" eaLnBrk="1" latinLnBrk="0" hangingPunct="1">
                        <a:defRPr sz="1800" b="1" kern="1200">
                          <a:solidFill>
                            <a:schemeClr val="lt1"/>
                          </a:solidFill>
                          <a:latin typeface="Arial"/>
                          <a:ea typeface=""/>
                          <a:cs typeface=""/>
                        </a:defRPr>
                      </a:lvl6pPr>
                      <a:lvl7pPr marL="2743200" algn="l" defTabSz="457200" rtl="0" eaLnBrk="1" latinLnBrk="0" hangingPunct="1">
                        <a:defRPr sz="1800" b="1" kern="1200">
                          <a:solidFill>
                            <a:schemeClr val="lt1"/>
                          </a:solidFill>
                          <a:latin typeface="Arial"/>
                          <a:ea typeface=""/>
                          <a:cs typeface=""/>
                        </a:defRPr>
                      </a:lvl7pPr>
                      <a:lvl8pPr marL="3200400" algn="l" defTabSz="457200" rtl="0" eaLnBrk="1" latinLnBrk="0" hangingPunct="1">
                        <a:defRPr sz="1800" b="1" kern="1200">
                          <a:solidFill>
                            <a:schemeClr val="lt1"/>
                          </a:solidFill>
                          <a:latin typeface="Arial"/>
                          <a:ea typeface=""/>
                          <a:cs typeface=""/>
                        </a:defRPr>
                      </a:lvl8pPr>
                      <a:lvl9pPr marL="3657600" algn="l" defTabSz="457200" rtl="0" eaLnBrk="1" latinLnBrk="0" hangingPunct="1">
                        <a:defRPr sz="1800" b="1" kern="1200">
                          <a:solidFill>
                            <a:schemeClr val="lt1"/>
                          </a:solidFill>
                          <a:latin typeface="Arial"/>
                          <a:ea typeface=""/>
                          <a:cs typeface=""/>
                        </a:defRPr>
                      </a:lvl9pPr>
                    </a:lstStyle>
                    <a:p>
                      <a:pPr algn="ctr"/>
                      <a:r>
                        <a:rPr lang="en-US" sz="1100" dirty="0">
                          <a:latin typeface="Arial" panose="020B0604020202020204" pitchFamily="34" charset="0"/>
                          <a:cs typeface="Arial" panose="020B0604020202020204" pitchFamily="34" charset="0"/>
                        </a:rPr>
                        <a:t>Feature</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5A1DB"/>
                    </a:solidFill>
                  </a:tcPr>
                </a:tc>
                <a:tc>
                  <a:txBody>
                    <a:bodyPr/>
                    <a:lstStyle>
                      <a:lvl1pPr marL="0" algn="l" defTabSz="457200" rtl="0" eaLnBrk="1" latinLnBrk="0" hangingPunct="1">
                        <a:defRPr sz="1800" b="1" kern="1200">
                          <a:solidFill>
                            <a:schemeClr val="lt1"/>
                          </a:solidFill>
                          <a:latin typeface="Arial"/>
                          <a:ea typeface=""/>
                          <a:cs typeface=""/>
                        </a:defRPr>
                      </a:lvl1pPr>
                      <a:lvl2pPr marL="457200" algn="l" defTabSz="457200" rtl="0" eaLnBrk="1" latinLnBrk="0" hangingPunct="1">
                        <a:defRPr sz="1800" b="1" kern="1200">
                          <a:solidFill>
                            <a:schemeClr val="lt1"/>
                          </a:solidFill>
                          <a:latin typeface="Arial"/>
                          <a:ea typeface=""/>
                          <a:cs typeface=""/>
                        </a:defRPr>
                      </a:lvl2pPr>
                      <a:lvl3pPr marL="914400" algn="l" defTabSz="457200" rtl="0" eaLnBrk="1" latinLnBrk="0" hangingPunct="1">
                        <a:defRPr sz="1800" b="1" kern="1200">
                          <a:solidFill>
                            <a:schemeClr val="lt1"/>
                          </a:solidFill>
                          <a:latin typeface="Arial"/>
                          <a:ea typeface=""/>
                          <a:cs typeface=""/>
                        </a:defRPr>
                      </a:lvl3pPr>
                      <a:lvl4pPr marL="1371600" algn="l" defTabSz="457200" rtl="0" eaLnBrk="1" latinLnBrk="0" hangingPunct="1">
                        <a:defRPr sz="1800" b="1" kern="1200">
                          <a:solidFill>
                            <a:schemeClr val="lt1"/>
                          </a:solidFill>
                          <a:latin typeface="Arial"/>
                          <a:ea typeface=""/>
                          <a:cs typeface=""/>
                        </a:defRPr>
                      </a:lvl4pPr>
                      <a:lvl5pPr marL="1828800" algn="l" defTabSz="457200" rtl="0" eaLnBrk="1" latinLnBrk="0" hangingPunct="1">
                        <a:defRPr sz="1800" b="1" kern="1200">
                          <a:solidFill>
                            <a:schemeClr val="lt1"/>
                          </a:solidFill>
                          <a:latin typeface="Arial"/>
                          <a:ea typeface=""/>
                          <a:cs typeface=""/>
                        </a:defRPr>
                      </a:lvl5pPr>
                      <a:lvl6pPr marL="2286000" algn="l" defTabSz="457200" rtl="0" eaLnBrk="1" latinLnBrk="0" hangingPunct="1">
                        <a:defRPr sz="1800" b="1" kern="1200">
                          <a:solidFill>
                            <a:schemeClr val="lt1"/>
                          </a:solidFill>
                          <a:latin typeface="Arial"/>
                          <a:ea typeface=""/>
                          <a:cs typeface=""/>
                        </a:defRPr>
                      </a:lvl6pPr>
                      <a:lvl7pPr marL="2743200" algn="l" defTabSz="457200" rtl="0" eaLnBrk="1" latinLnBrk="0" hangingPunct="1">
                        <a:defRPr sz="1800" b="1" kern="1200">
                          <a:solidFill>
                            <a:schemeClr val="lt1"/>
                          </a:solidFill>
                          <a:latin typeface="Arial"/>
                          <a:ea typeface=""/>
                          <a:cs typeface=""/>
                        </a:defRPr>
                      </a:lvl7pPr>
                      <a:lvl8pPr marL="3200400" algn="l" defTabSz="457200" rtl="0" eaLnBrk="1" latinLnBrk="0" hangingPunct="1">
                        <a:defRPr sz="1800" b="1" kern="1200">
                          <a:solidFill>
                            <a:schemeClr val="lt1"/>
                          </a:solidFill>
                          <a:latin typeface="Arial"/>
                          <a:ea typeface=""/>
                          <a:cs typeface=""/>
                        </a:defRPr>
                      </a:lvl8pPr>
                      <a:lvl9pPr marL="3657600" algn="l" defTabSz="457200" rtl="0" eaLnBrk="1" latinLnBrk="0" hangingPunct="1">
                        <a:defRPr sz="1800" b="1" kern="1200">
                          <a:solidFill>
                            <a:schemeClr val="lt1"/>
                          </a:solidFill>
                          <a:latin typeface="Arial"/>
                          <a:ea typeface=""/>
                          <a:cs typeface=""/>
                        </a:defRPr>
                      </a:lvl9pPr>
                    </a:lstStyle>
                    <a:p>
                      <a:pPr algn="ctr"/>
                      <a:r>
                        <a:rPr lang="en-US" sz="1100" dirty="0">
                          <a:latin typeface="Arial" panose="020B0604020202020204" pitchFamily="34" charset="0"/>
                          <a:cs typeface="Arial" panose="020B0604020202020204" pitchFamily="34" charset="0"/>
                        </a:rPr>
                        <a:t>Standard FW</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5A1DB"/>
                    </a:solidFill>
                  </a:tcPr>
                </a:tc>
                <a:tc>
                  <a:txBody>
                    <a:bodyPr/>
                    <a:lstStyle>
                      <a:lvl1pPr marL="0" algn="l" defTabSz="457200" rtl="0" eaLnBrk="1" latinLnBrk="0" hangingPunct="1">
                        <a:defRPr sz="1800" b="1" kern="1200">
                          <a:solidFill>
                            <a:schemeClr val="lt1"/>
                          </a:solidFill>
                          <a:latin typeface="Arial"/>
                          <a:ea typeface=""/>
                          <a:cs typeface=""/>
                        </a:defRPr>
                      </a:lvl1pPr>
                      <a:lvl2pPr marL="457200" algn="l" defTabSz="457200" rtl="0" eaLnBrk="1" latinLnBrk="0" hangingPunct="1">
                        <a:defRPr sz="1800" b="1" kern="1200">
                          <a:solidFill>
                            <a:schemeClr val="lt1"/>
                          </a:solidFill>
                          <a:latin typeface="Arial"/>
                          <a:ea typeface=""/>
                          <a:cs typeface=""/>
                        </a:defRPr>
                      </a:lvl2pPr>
                      <a:lvl3pPr marL="914400" algn="l" defTabSz="457200" rtl="0" eaLnBrk="1" latinLnBrk="0" hangingPunct="1">
                        <a:defRPr sz="1800" b="1" kern="1200">
                          <a:solidFill>
                            <a:schemeClr val="lt1"/>
                          </a:solidFill>
                          <a:latin typeface="Arial"/>
                          <a:ea typeface=""/>
                          <a:cs typeface=""/>
                        </a:defRPr>
                      </a:lvl3pPr>
                      <a:lvl4pPr marL="1371600" algn="l" defTabSz="457200" rtl="0" eaLnBrk="1" latinLnBrk="0" hangingPunct="1">
                        <a:defRPr sz="1800" b="1" kern="1200">
                          <a:solidFill>
                            <a:schemeClr val="lt1"/>
                          </a:solidFill>
                          <a:latin typeface="Arial"/>
                          <a:ea typeface=""/>
                          <a:cs typeface=""/>
                        </a:defRPr>
                      </a:lvl4pPr>
                      <a:lvl5pPr marL="1828800" algn="l" defTabSz="457200" rtl="0" eaLnBrk="1" latinLnBrk="0" hangingPunct="1">
                        <a:defRPr sz="1800" b="1" kern="1200">
                          <a:solidFill>
                            <a:schemeClr val="lt1"/>
                          </a:solidFill>
                          <a:latin typeface="Arial"/>
                          <a:ea typeface=""/>
                          <a:cs typeface=""/>
                        </a:defRPr>
                      </a:lvl5pPr>
                      <a:lvl6pPr marL="2286000" algn="l" defTabSz="457200" rtl="0" eaLnBrk="1" latinLnBrk="0" hangingPunct="1">
                        <a:defRPr sz="1800" b="1" kern="1200">
                          <a:solidFill>
                            <a:schemeClr val="lt1"/>
                          </a:solidFill>
                          <a:latin typeface="Arial"/>
                          <a:ea typeface=""/>
                          <a:cs typeface=""/>
                        </a:defRPr>
                      </a:lvl6pPr>
                      <a:lvl7pPr marL="2743200" algn="l" defTabSz="457200" rtl="0" eaLnBrk="1" latinLnBrk="0" hangingPunct="1">
                        <a:defRPr sz="1800" b="1" kern="1200">
                          <a:solidFill>
                            <a:schemeClr val="lt1"/>
                          </a:solidFill>
                          <a:latin typeface="Arial"/>
                          <a:ea typeface=""/>
                          <a:cs typeface=""/>
                        </a:defRPr>
                      </a:lvl7pPr>
                      <a:lvl8pPr marL="3200400" algn="l" defTabSz="457200" rtl="0" eaLnBrk="1" latinLnBrk="0" hangingPunct="1">
                        <a:defRPr sz="1800" b="1" kern="1200">
                          <a:solidFill>
                            <a:schemeClr val="lt1"/>
                          </a:solidFill>
                          <a:latin typeface="Arial"/>
                          <a:ea typeface=""/>
                          <a:cs typeface=""/>
                        </a:defRPr>
                      </a:lvl8pPr>
                      <a:lvl9pPr marL="3657600" algn="l" defTabSz="457200" rtl="0" eaLnBrk="1" latinLnBrk="0" hangingPunct="1">
                        <a:defRPr sz="1800" b="1" kern="1200">
                          <a:solidFill>
                            <a:schemeClr val="lt1"/>
                          </a:solidFill>
                          <a:latin typeface="Arial"/>
                          <a:ea typeface=""/>
                          <a:cs typeface=""/>
                        </a:defRPr>
                      </a:lvl9pPr>
                    </a:lstStyle>
                    <a:p>
                      <a:pPr algn="ctr"/>
                      <a:r>
                        <a:rPr lang="en-US" sz="1100" dirty="0">
                          <a:latin typeface="Arial" panose="020B0604020202020204" pitchFamily="34" charset="0"/>
                          <a:cs typeface="Arial" panose="020B0604020202020204" pitchFamily="34" charset="0"/>
                        </a:rPr>
                        <a:t>NG FW</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15A1DB"/>
                    </a:solidFill>
                  </a:tcPr>
                </a:tc>
                <a:extLst>
                  <a:ext uri="{0D108BD9-81ED-4DB2-BD59-A6C34878D82A}">
                    <a16:rowId xmlns:a16="http://schemas.microsoft.com/office/drawing/2014/main" val="10000"/>
                  </a:ext>
                </a:extLst>
              </a:tr>
              <a:tr h="273277">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r>
                        <a:rPr lang="en-US" sz="1100" dirty="0">
                          <a:latin typeface="Arial" panose="020B0604020202020204" pitchFamily="34" charset="0"/>
                          <a:cs typeface="Arial" panose="020B0604020202020204" pitchFamily="34" charset="0"/>
                        </a:rPr>
                        <a:t>Network Service ( 5 tuple Policy)</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40000"/>
                      </a:srgbClr>
                    </a:solid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Wingdings 2" panose="05020102010507070707" pitchFamily="18" charset="2"/>
                        </a:rPr>
                        <a:t></a:t>
                      </a:r>
                      <a:endPar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40000"/>
                      </a:srgbClr>
                    </a:solid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Wingdings 2" panose="05020102010507070707" pitchFamily="18" charset="2"/>
                        </a:rPr>
                        <a:t></a:t>
                      </a:r>
                      <a:endPar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40000"/>
                      </a:srgbClr>
                    </a:solidFill>
                  </a:tcPr>
                </a:tc>
                <a:extLst>
                  <a:ext uri="{0D108BD9-81ED-4DB2-BD59-A6C34878D82A}">
                    <a16:rowId xmlns:a16="http://schemas.microsoft.com/office/drawing/2014/main" val="10001"/>
                  </a:ext>
                </a:extLst>
              </a:tr>
              <a:tr h="450104">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r>
                        <a:rPr lang="en-US" sz="1100" dirty="0">
                          <a:latin typeface="Arial" panose="020B0604020202020204" pitchFamily="34" charset="0"/>
                          <a:cs typeface="Arial" panose="020B0604020202020204" pitchFamily="34" charset="0"/>
                        </a:rPr>
                        <a:t>Network Application Awareness (DPI Engine)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20000"/>
                      </a:srgbClr>
                    </a:solid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sym typeface="Wingdings 2" panose="05020102010507070707" pitchFamily="18" charset="2"/>
                        </a:rPr>
                        <a:t>✘</a:t>
                      </a:r>
                      <a:endParaRPr kumimoji="0" lang="en-US" sz="11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sym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20000"/>
                      </a:srgbClr>
                    </a:solid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Wingdings 2" panose="05020102010507070707" pitchFamily="18" charset="2"/>
                        </a:rPr>
                        <a:t></a:t>
                      </a:r>
                      <a:endPar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20000"/>
                      </a:srgbClr>
                    </a:solidFill>
                  </a:tcPr>
                </a:tc>
                <a:extLst>
                  <a:ext uri="{0D108BD9-81ED-4DB2-BD59-A6C34878D82A}">
                    <a16:rowId xmlns:a16="http://schemas.microsoft.com/office/drawing/2014/main" val="10002"/>
                  </a:ext>
                </a:extLst>
              </a:tr>
              <a:tr h="273277">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r>
                        <a:rPr lang="en-US" sz="1100" dirty="0">
                          <a:latin typeface="Arial" panose="020B0604020202020204" pitchFamily="34" charset="0"/>
                          <a:cs typeface="Arial" panose="020B0604020202020204" pitchFamily="34" charset="0"/>
                        </a:rPr>
                        <a:t>User Awareness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40000"/>
                      </a:srgbClr>
                    </a:solid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sym typeface="Wingdings 2" panose="05020102010507070707" pitchFamily="18" charset="2"/>
                        </a:rPr>
                        <a:t>✘</a:t>
                      </a:r>
                      <a:endParaRPr kumimoji="0" lang="en-US" sz="11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sym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40000"/>
                      </a:srgbClr>
                    </a:solid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Wingdings 2" panose="05020102010507070707" pitchFamily="18" charset="2"/>
                        </a:rPr>
                        <a:t></a:t>
                      </a:r>
                      <a:endPar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40000"/>
                      </a:srgbClr>
                    </a:solidFill>
                  </a:tcPr>
                </a:tc>
                <a:extLst>
                  <a:ext uri="{0D108BD9-81ED-4DB2-BD59-A6C34878D82A}">
                    <a16:rowId xmlns:a16="http://schemas.microsoft.com/office/drawing/2014/main" val="10003"/>
                  </a:ext>
                </a:extLst>
              </a:tr>
              <a:tr h="273277">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r>
                        <a:rPr lang="en-US" sz="1100" dirty="0">
                          <a:latin typeface="Arial" panose="020B0604020202020204" pitchFamily="34" charset="0"/>
                          <a:cs typeface="Arial" panose="020B0604020202020204" pitchFamily="34" charset="0"/>
                        </a:rPr>
                        <a:t>FQDN Based Policy</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20000"/>
                      </a:srgbClr>
                    </a:solid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sym typeface="Wingdings 2" panose="05020102010507070707" pitchFamily="18" charset="2"/>
                        </a:rPr>
                        <a:t>✘</a:t>
                      </a:r>
                      <a:endParaRPr kumimoji="0" lang="en-US" sz="11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sym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20000"/>
                      </a:srgbClr>
                    </a:solid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Wingdings 2" panose="05020102010507070707" pitchFamily="18" charset="2"/>
                        </a:rPr>
                        <a:t></a:t>
                      </a:r>
                      <a:endPar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20000"/>
                      </a:srgbClr>
                    </a:solidFill>
                  </a:tcPr>
                </a:tc>
                <a:extLst>
                  <a:ext uri="{0D108BD9-81ED-4DB2-BD59-A6C34878D82A}">
                    <a16:rowId xmlns:a16="http://schemas.microsoft.com/office/drawing/2014/main" val="10004"/>
                  </a:ext>
                </a:extLst>
              </a:tr>
              <a:tr h="273277">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r>
                        <a:rPr lang="en-US" sz="1100" dirty="0">
                          <a:latin typeface="Arial" panose="020B0604020202020204" pitchFamily="34" charset="0"/>
                          <a:cs typeface="Arial" panose="020B0604020202020204" pitchFamily="34" charset="0"/>
                        </a:rPr>
                        <a:t>DNS</a:t>
                      </a:r>
                      <a:r>
                        <a:rPr lang="en-US" sz="1100" baseline="0" dirty="0">
                          <a:latin typeface="Arial" panose="020B0604020202020204" pitchFamily="34" charset="0"/>
                          <a:cs typeface="Arial" panose="020B0604020202020204" pitchFamily="34" charset="0"/>
                        </a:rPr>
                        <a:t> control</a:t>
                      </a:r>
                      <a:endParaRPr lang="en-US" sz="1100" dirty="0">
                        <a:latin typeface="Arial" panose="020B0604020202020204" pitchFamily="34" charset="0"/>
                        <a:cs typeface="Arial" panose="020B0604020202020204"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40000"/>
                      </a:srgbClr>
                    </a:solid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sym typeface="Wingdings 2" panose="05020102010507070707" pitchFamily="18" charset="2"/>
                        </a:rPr>
                        <a:t>✘</a:t>
                      </a:r>
                      <a:endParaRPr kumimoji="0" lang="en-US" sz="11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sym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40000"/>
                      </a:srgbClr>
                    </a:solid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Wingdings 2" panose="05020102010507070707" pitchFamily="18" charset="2"/>
                        </a:rPr>
                        <a:t></a:t>
                      </a:r>
                      <a:endPar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40000"/>
                      </a:srgbClr>
                    </a:solidFill>
                  </a:tcPr>
                </a:tc>
                <a:extLst>
                  <a:ext uri="{0D108BD9-81ED-4DB2-BD59-A6C34878D82A}">
                    <a16:rowId xmlns:a16="http://schemas.microsoft.com/office/drawing/2014/main" val="10005"/>
                  </a:ext>
                </a:extLst>
              </a:tr>
              <a:tr h="450104">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r>
                        <a:rPr lang="en-US" sz="1100" dirty="0">
                          <a:latin typeface="Arial" panose="020B0604020202020204" pitchFamily="34" charset="0"/>
                          <a:cs typeface="Arial" panose="020B0604020202020204" pitchFamily="34" charset="0"/>
                        </a:rPr>
                        <a:t>FTP control</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20000"/>
                      </a:srgbClr>
                    </a:solid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algn="ctr"/>
                      <a:r>
                        <a:rPr lang="en-US" sz="1100" b="0" i="0" u="none" strike="noStrike" cap="none" baseline="0" dirty="0">
                          <a:solidFill>
                            <a:schemeClr val="dk1"/>
                          </a:solidFill>
                          <a:uFillTx/>
                          <a:latin typeface="Arial" panose="020B0604020202020204" pitchFamily="34" charset="0"/>
                          <a:ea typeface="+mn-ea"/>
                          <a:cs typeface="Arial" panose="020B0604020202020204" pitchFamily="34" charset="0"/>
                          <a:sym typeface="Arial"/>
                        </a:rPr>
                        <a:t>FTP Network Service </a:t>
                      </a:r>
                    </a:p>
                    <a:p>
                      <a:pPr algn="ctr"/>
                      <a:r>
                        <a:rPr lang="en-US" sz="1100" b="0" i="0" u="none" strike="noStrike" cap="none" baseline="0" dirty="0">
                          <a:solidFill>
                            <a:schemeClr val="dk1"/>
                          </a:solidFill>
                          <a:uFillTx/>
                          <a:latin typeface="Arial" panose="020B0604020202020204" pitchFamily="34" charset="0"/>
                          <a:ea typeface="+mn-ea"/>
                          <a:cs typeface="Arial" panose="020B0604020202020204" pitchFamily="34" charset="0"/>
                          <a:sym typeface="Arial"/>
                        </a:rPr>
                        <a:t>( Native FTP ONLY) </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20000"/>
                      </a:srgbClr>
                    </a:solid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Wingdings 2" panose="05020102010507070707" pitchFamily="18" charset="2"/>
                        </a:rPr>
                        <a:t></a:t>
                      </a:r>
                      <a:endPar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20000"/>
                      </a:srgbClr>
                    </a:solidFill>
                  </a:tcPr>
                </a:tc>
                <a:extLst>
                  <a:ext uri="{0D108BD9-81ED-4DB2-BD59-A6C34878D82A}">
                    <a16:rowId xmlns:a16="http://schemas.microsoft.com/office/drawing/2014/main" val="10006"/>
                  </a:ext>
                </a:extLst>
              </a:tr>
              <a:tr h="273277">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r>
                        <a:rPr lang="en-US" sz="1100" dirty="0">
                          <a:latin typeface="Arial" panose="020B0604020202020204" pitchFamily="34" charset="0"/>
                          <a:cs typeface="Arial" panose="020B0604020202020204" pitchFamily="34" charset="0"/>
                        </a:rPr>
                        <a:t>NAT Control </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40000"/>
                      </a:srgbClr>
                    </a:solid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Wingdings 2" panose="05020102010507070707" pitchFamily="18" charset="2"/>
                        </a:rPr>
                        <a:t></a:t>
                      </a:r>
                      <a:endPar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40000"/>
                      </a:srgbClr>
                    </a:solid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Wingdings 2" panose="05020102010507070707" pitchFamily="18" charset="2"/>
                        </a:rPr>
                        <a:t></a:t>
                      </a:r>
                      <a:endPar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40000"/>
                      </a:srgbClr>
                    </a:solidFill>
                  </a:tcPr>
                </a:tc>
                <a:extLst>
                  <a:ext uri="{0D108BD9-81ED-4DB2-BD59-A6C34878D82A}">
                    <a16:rowId xmlns:a16="http://schemas.microsoft.com/office/drawing/2014/main" val="10007"/>
                  </a:ext>
                </a:extLst>
              </a:tr>
              <a:tr h="273277">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r>
                        <a:rPr lang="en-US" sz="1100" dirty="0">
                          <a:latin typeface="Arial" panose="020B0604020202020204" pitchFamily="34" charset="0"/>
                          <a:cs typeface="Arial" panose="020B0604020202020204" pitchFamily="34" charset="0"/>
                        </a:rPr>
                        <a:t>Analytics: Firewall,</a:t>
                      </a:r>
                      <a:r>
                        <a:rPr lang="en-US" sz="1100" baseline="0" dirty="0">
                          <a:latin typeface="Arial" panose="020B0604020202020204" pitchFamily="34" charset="0"/>
                          <a:cs typeface="Arial" panose="020B0604020202020204" pitchFamily="34" charset="0"/>
                        </a:rPr>
                        <a:t> DNS Insights</a:t>
                      </a:r>
                      <a:endParaRPr lang="en-US" sz="1100" dirty="0">
                        <a:latin typeface="Arial" panose="020B0604020202020204" pitchFamily="34" charset="0"/>
                        <a:cs typeface="Arial" panose="020B0604020202020204"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20000"/>
                      </a:srgbClr>
                    </a:solid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sym typeface="Wingdings 2" panose="05020102010507070707" pitchFamily="18" charset="2"/>
                        </a:rPr>
                        <a:t>✘</a:t>
                      </a:r>
                      <a:endParaRPr kumimoji="0" lang="en-US" sz="11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sym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20000"/>
                      </a:srgbClr>
                    </a:solid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Wingdings 2" panose="05020102010507070707" pitchFamily="18" charset="2"/>
                        </a:rPr>
                        <a:t></a:t>
                      </a:r>
                      <a:endPar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20000"/>
                      </a:srgbClr>
                    </a:solidFill>
                  </a:tcPr>
                </a:tc>
                <a:extLst>
                  <a:ext uri="{0D108BD9-81ED-4DB2-BD59-A6C34878D82A}">
                    <a16:rowId xmlns:a16="http://schemas.microsoft.com/office/drawing/2014/main" val="10008"/>
                  </a:ext>
                </a:extLst>
              </a:tr>
              <a:tr h="450104">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r>
                        <a:rPr lang="en-US" sz="1100" dirty="0">
                          <a:latin typeface="Arial" panose="020B0604020202020204" pitchFamily="34" charset="0"/>
                          <a:cs typeface="Arial" panose="020B0604020202020204" pitchFamily="34" charset="0"/>
                        </a:rPr>
                        <a:t>Dashboard: Firewall</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40000"/>
                      </a:srgbClr>
                    </a:solid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Arial" panose="020B0604020202020204" pitchFamily="34" charset="0"/>
                          <a:cs typeface="Arial" panose="020B0604020202020204" pitchFamily="34" charset="0"/>
                        </a:rPr>
                        <a:t>ONLY for Block rule  (Firewall</a:t>
                      </a:r>
                      <a:r>
                        <a:rPr lang="en-US" sz="1100" baseline="0" dirty="0">
                          <a:latin typeface="Arial" panose="020B0604020202020204" pitchFamily="34" charset="0"/>
                          <a:cs typeface="Arial" panose="020B0604020202020204" pitchFamily="34" charset="0"/>
                        </a:rPr>
                        <a:t>)</a:t>
                      </a:r>
                      <a:endParaRPr lang="en-US" sz="1100" dirty="0">
                        <a:latin typeface="Arial" panose="020B0604020202020204" pitchFamily="34" charset="0"/>
                        <a:cs typeface="Arial" panose="020B0604020202020204"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40000"/>
                      </a:srgbClr>
                    </a:solid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Wingdings 2" panose="05020102010507070707" pitchFamily="18" charset="2"/>
                        </a:rPr>
                        <a:t></a:t>
                      </a:r>
                      <a:endPar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40000"/>
                      </a:srgbClr>
                    </a:solidFill>
                  </a:tcPr>
                </a:tc>
                <a:extLst>
                  <a:ext uri="{0D108BD9-81ED-4DB2-BD59-A6C34878D82A}">
                    <a16:rowId xmlns:a16="http://schemas.microsoft.com/office/drawing/2014/main" val="10009"/>
                  </a:ext>
                </a:extLst>
              </a:tr>
              <a:tr h="273277">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r>
                        <a:rPr lang="en-US" sz="1100" dirty="0">
                          <a:latin typeface="Arial" panose="020B0604020202020204" pitchFamily="34" charset="0"/>
                          <a:cs typeface="Arial" panose="020B0604020202020204" pitchFamily="34" charset="0"/>
                        </a:rPr>
                        <a:t>Dashboard: DNS</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20000"/>
                      </a:srgbClr>
                    </a:solid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sym typeface="Wingdings 2" panose="05020102010507070707" pitchFamily="18" charset="2"/>
                        </a:rPr>
                        <a:t>✘</a:t>
                      </a:r>
                      <a:endParaRPr kumimoji="0" lang="en-US" sz="11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sym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20000"/>
                      </a:srgbClr>
                    </a:solid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Wingdings 2" panose="05020102010507070707" pitchFamily="18" charset="2"/>
                        </a:rPr>
                        <a:t></a:t>
                      </a:r>
                      <a:endPar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20000"/>
                      </a:srgbClr>
                    </a:solidFill>
                  </a:tcPr>
                </a:tc>
                <a:extLst>
                  <a:ext uri="{0D108BD9-81ED-4DB2-BD59-A6C34878D82A}">
                    <a16:rowId xmlns:a16="http://schemas.microsoft.com/office/drawing/2014/main" val="10010"/>
                  </a:ext>
                </a:extLst>
              </a:tr>
              <a:tr h="273277">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r>
                        <a:rPr lang="en-US" sz="1100" dirty="0">
                          <a:latin typeface="Arial" panose="020B0604020202020204" pitchFamily="34" charset="0"/>
                          <a:cs typeface="Arial" panose="020B0604020202020204" pitchFamily="34" charset="0"/>
                        </a:rPr>
                        <a:t>Full</a:t>
                      </a:r>
                      <a:r>
                        <a:rPr lang="en-US" sz="1100" baseline="0" dirty="0">
                          <a:latin typeface="Arial" panose="020B0604020202020204" pitchFamily="34" charset="0"/>
                          <a:cs typeface="Arial" panose="020B0604020202020204" pitchFamily="34" charset="0"/>
                        </a:rPr>
                        <a:t> &amp; Hourly Logging on all rules</a:t>
                      </a:r>
                      <a:endParaRPr lang="en-US" sz="1100" dirty="0">
                        <a:latin typeface="Arial" panose="020B0604020202020204" pitchFamily="34" charset="0"/>
                        <a:cs typeface="Arial" panose="020B0604020202020204" pitchFamily="34" charset="0"/>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40000"/>
                      </a:srgbClr>
                    </a:solid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algn="ctr"/>
                      <a:r>
                        <a:rPr lang="en-US" sz="1100" dirty="0">
                          <a:latin typeface="Arial" panose="020B0604020202020204" pitchFamily="34" charset="0"/>
                          <a:cs typeface="Arial" panose="020B0604020202020204" pitchFamily="34" charset="0"/>
                        </a:rPr>
                        <a:t>Need Additional License</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40000"/>
                      </a:srgbClr>
                    </a:solidFill>
                  </a:tcPr>
                </a:tc>
                <a:tc>
                  <a:txBody>
                    <a:bodyPr/>
                    <a:lstStyle>
                      <a:lvl1pPr marL="0" algn="l" defTabSz="457200" rtl="0" eaLnBrk="1" latinLnBrk="0" hangingPunct="1">
                        <a:defRPr sz="1800" kern="1200">
                          <a:solidFill>
                            <a:schemeClr val="dk1"/>
                          </a:solidFill>
                          <a:latin typeface="Arial"/>
                          <a:ea typeface=""/>
                          <a:cs typeface=""/>
                        </a:defRPr>
                      </a:lvl1pPr>
                      <a:lvl2pPr marL="457200" algn="l" defTabSz="457200" rtl="0" eaLnBrk="1" latinLnBrk="0" hangingPunct="1">
                        <a:defRPr sz="1800" kern="1200">
                          <a:solidFill>
                            <a:schemeClr val="dk1"/>
                          </a:solidFill>
                          <a:latin typeface="Arial"/>
                          <a:ea typeface=""/>
                          <a:cs typeface=""/>
                        </a:defRPr>
                      </a:lvl2pPr>
                      <a:lvl3pPr marL="914400" algn="l" defTabSz="457200" rtl="0" eaLnBrk="1" latinLnBrk="0" hangingPunct="1">
                        <a:defRPr sz="1800" kern="1200">
                          <a:solidFill>
                            <a:schemeClr val="dk1"/>
                          </a:solidFill>
                          <a:latin typeface="Arial"/>
                          <a:ea typeface=""/>
                          <a:cs typeface=""/>
                        </a:defRPr>
                      </a:lvl3pPr>
                      <a:lvl4pPr marL="1371600" algn="l" defTabSz="457200" rtl="0" eaLnBrk="1" latinLnBrk="0" hangingPunct="1">
                        <a:defRPr sz="1800" kern="1200">
                          <a:solidFill>
                            <a:schemeClr val="dk1"/>
                          </a:solidFill>
                          <a:latin typeface="Arial"/>
                          <a:ea typeface=""/>
                          <a:cs typeface=""/>
                        </a:defRPr>
                      </a:lvl4pPr>
                      <a:lvl5pPr marL="1828800" algn="l" defTabSz="457200" rtl="0" eaLnBrk="1" latinLnBrk="0" hangingPunct="1">
                        <a:defRPr sz="1800" kern="1200">
                          <a:solidFill>
                            <a:schemeClr val="dk1"/>
                          </a:solidFill>
                          <a:latin typeface="Arial"/>
                          <a:ea typeface=""/>
                          <a:cs typeface=""/>
                        </a:defRPr>
                      </a:lvl5pPr>
                      <a:lvl6pPr marL="2286000" algn="l" defTabSz="457200" rtl="0" eaLnBrk="1" latinLnBrk="0" hangingPunct="1">
                        <a:defRPr sz="1800" kern="1200">
                          <a:solidFill>
                            <a:schemeClr val="dk1"/>
                          </a:solidFill>
                          <a:latin typeface="Arial"/>
                          <a:ea typeface=""/>
                          <a:cs typeface=""/>
                        </a:defRPr>
                      </a:lvl6pPr>
                      <a:lvl7pPr marL="2743200" algn="l" defTabSz="457200" rtl="0" eaLnBrk="1" latinLnBrk="0" hangingPunct="1">
                        <a:defRPr sz="1800" kern="1200">
                          <a:solidFill>
                            <a:schemeClr val="dk1"/>
                          </a:solidFill>
                          <a:latin typeface="Arial"/>
                          <a:ea typeface=""/>
                          <a:cs typeface=""/>
                        </a:defRPr>
                      </a:lvl7pPr>
                      <a:lvl8pPr marL="3200400" algn="l" defTabSz="457200" rtl="0" eaLnBrk="1" latinLnBrk="0" hangingPunct="1">
                        <a:defRPr sz="1800" kern="1200">
                          <a:solidFill>
                            <a:schemeClr val="dk1"/>
                          </a:solidFill>
                          <a:latin typeface="Arial"/>
                          <a:ea typeface=""/>
                          <a:cs typeface=""/>
                        </a:defRPr>
                      </a:lvl8pPr>
                      <a:lvl9pPr marL="3657600" algn="l" defTabSz="457200" rtl="0" eaLnBrk="1" latinLnBrk="0" hangingPunct="1">
                        <a:defRPr sz="1800" kern="1200">
                          <a:solidFill>
                            <a:schemeClr val="dk1"/>
                          </a:solidFill>
                          <a:latin typeface="Arial"/>
                          <a:ea typeface=""/>
                          <a:cs typeface=""/>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Wingdings 2" panose="05020102010507070707" pitchFamily="18" charset="2"/>
                        </a:rPr>
                        <a:t></a:t>
                      </a:r>
                      <a:endParaRPr kumimoji="0" lang="en-US" sz="1100" b="1" i="0" u="none" strike="noStrike" kern="1200" cap="none" spc="0" normalizeH="0" baseline="0" noProof="0" dirty="0">
                        <a:ln>
                          <a:noFill/>
                        </a:ln>
                        <a:solidFill>
                          <a:srgbClr val="2F8E16"/>
                        </a:solidFill>
                        <a:effectLst/>
                        <a:uLnTx/>
                        <a:uFillTx/>
                        <a:latin typeface="Arial" panose="020B0604020202020204" pitchFamily="34" charset="0"/>
                        <a:ea typeface="+mn-ea"/>
                        <a:cs typeface="Arial" panose="020B0604020202020204" pitchFamily="34" charset="0"/>
                        <a:sym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15A1DB">
                        <a:tint val="40000"/>
                      </a:srgbClr>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00440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AF3456A-AE61-094E-B62E-23D3B89CD4E7}"/>
              </a:ext>
            </a:extLst>
          </p:cNvPr>
          <p:cNvGrpSpPr/>
          <p:nvPr/>
        </p:nvGrpSpPr>
        <p:grpSpPr>
          <a:xfrm>
            <a:off x="6972501" y="1673871"/>
            <a:ext cx="1297885" cy="1645417"/>
            <a:chOff x="6972501" y="1673871"/>
            <a:chExt cx="1297885" cy="1645417"/>
          </a:xfrm>
        </p:grpSpPr>
        <p:cxnSp>
          <p:nvCxnSpPr>
            <p:cNvPr id="347" name="Straight Connector 346">
              <a:extLst>
                <a:ext uri="{FF2B5EF4-FFF2-40B4-BE49-F238E27FC236}">
                  <a16:creationId xmlns:a16="http://schemas.microsoft.com/office/drawing/2014/main" id="{241FBADA-7928-0041-A999-E6A09220C19F}"/>
                </a:ext>
              </a:extLst>
            </p:cNvPr>
            <p:cNvCxnSpPr>
              <a:cxnSpLocks/>
            </p:cNvCxnSpPr>
            <p:nvPr/>
          </p:nvCxnSpPr>
          <p:spPr>
            <a:xfrm flipH="1" flipV="1">
              <a:off x="7841324" y="1673871"/>
              <a:ext cx="7276" cy="1583679"/>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7B6870A5-EAF6-CC43-AF99-383B19B5FDE2}"/>
                </a:ext>
              </a:extLst>
            </p:cNvPr>
            <p:cNvCxnSpPr>
              <a:cxnSpLocks/>
            </p:cNvCxnSpPr>
            <p:nvPr/>
          </p:nvCxnSpPr>
          <p:spPr>
            <a:xfrm flipH="1" flipV="1">
              <a:off x="6972501" y="1673972"/>
              <a:ext cx="1878" cy="164531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6A019332-226B-4743-8216-9F8987AB0128}"/>
                </a:ext>
              </a:extLst>
            </p:cNvPr>
            <p:cNvCxnSpPr>
              <a:cxnSpLocks/>
            </p:cNvCxnSpPr>
            <p:nvPr/>
          </p:nvCxnSpPr>
          <p:spPr>
            <a:xfrm flipH="1" flipV="1">
              <a:off x="7389595" y="1675116"/>
              <a:ext cx="1805" cy="158243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960640BC-0C8E-B84B-AFAB-5CF78CA33E81}"/>
                </a:ext>
              </a:extLst>
            </p:cNvPr>
            <p:cNvCxnSpPr>
              <a:cxnSpLocks/>
            </p:cNvCxnSpPr>
            <p:nvPr/>
          </p:nvCxnSpPr>
          <p:spPr>
            <a:xfrm flipV="1">
              <a:off x="8267700" y="1687058"/>
              <a:ext cx="2686" cy="1577342"/>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cxnSp>
        <p:nvCxnSpPr>
          <p:cNvPr id="184" name="Straight Connector 183">
            <a:extLst>
              <a:ext uri="{FF2B5EF4-FFF2-40B4-BE49-F238E27FC236}">
                <a16:creationId xmlns:a16="http://schemas.microsoft.com/office/drawing/2014/main" id="{AAF32DB7-F2CA-104F-8D9F-BF70A9CE9563}"/>
              </a:ext>
            </a:extLst>
          </p:cNvPr>
          <p:cNvCxnSpPr>
            <a:cxnSpLocks/>
          </p:cNvCxnSpPr>
          <p:nvPr/>
        </p:nvCxnSpPr>
        <p:spPr>
          <a:xfrm flipV="1">
            <a:off x="1742261" y="1688459"/>
            <a:ext cx="0" cy="163965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428AEDD-851A-0E44-B6DD-244996CA9808}"/>
              </a:ext>
            </a:extLst>
          </p:cNvPr>
          <p:cNvSpPr>
            <a:spLocks noGrp="1"/>
          </p:cNvSpPr>
          <p:nvPr>
            <p:ph type="title"/>
          </p:nvPr>
        </p:nvSpPr>
        <p:spPr/>
        <p:txBody>
          <a:bodyPr/>
          <a:lstStyle/>
          <a:p>
            <a:r>
              <a:rPr lang="en-US" dirty="0"/>
              <a:t>Three architectures to secure local breakouts</a:t>
            </a:r>
          </a:p>
        </p:txBody>
      </p:sp>
      <p:cxnSp>
        <p:nvCxnSpPr>
          <p:cNvPr id="83" name="Straight Connector 82">
            <a:extLst>
              <a:ext uri="{FF2B5EF4-FFF2-40B4-BE49-F238E27FC236}">
                <a16:creationId xmlns:a16="http://schemas.microsoft.com/office/drawing/2014/main" id="{3CA8D1D6-34B6-E040-8EC5-E0EB9B650A1F}"/>
              </a:ext>
            </a:extLst>
          </p:cNvPr>
          <p:cNvCxnSpPr/>
          <p:nvPr/>
        </p:nvCxnSpPr>
        <p:spPr>
          <a:xfrm>
            <a:off x="2976142" y="1398379"/>
            <a:ext cx="0" cy="28448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DB7DD8C0-04A1-4F4A-981E-A8280B011F91}"/>
              </a:ext>
            </a:extLst>
          </p:cNvPr>
          <p:cNvSpPr txBox="1"/>
          <p:nvPr/>
        </p:nvSpPr>
        <p:spPr>
          <a:xfrm>
            <a:off x="1124892" y="3585004"/>
            <a:ext cx="798215" cy="228787"/>
          </a:xfrm>
          <a:prstGeom prst="rect">
            <a:avLst/>
          </a:prstGeom>
          <a:noFill/>
        </p:spPr>
        <p:txBody>
          <a:bodyPr wrap="square" rtlCol="0" anchor="ctr">
            <a:noAutofit/>
          </a:bodyPr>
          <a:lstStyle/>
          <a:p>
            <a:pPr algn="ctr" defTabSz="685783" hangingPunct="1">
              <a:defRPr/>
            </a:pPr>
            <a:r>
              <a:rPr lang="en-US" sz="1000" kern="1200" dirty="0">
                <a:solidFill>
                  <a:srgbClr val="063E8D">
                    <a:lumMod val="20000"/>
                    <a:lumOff val="80000"/>
                  </a:srgbClr>
                </a:solidFill>
                <a:latin typeface="Arial" panose="020B0604020202020204"/>
                <a:ea typeface="+mn-ea"/>
                <a:cs typeface="+mn-cs"/>
              </a:rPr>
              <a:t>Branches </a:t>
            </a:r>
          </a:p>
        </p:txBody>
      </p:sp>
      <p:sp>
        <p:nvSpPr>
          <p:cNvPr id="125" name="Freeform 124">
            <a:extLst>
              <a:ext uri="{FF2B5EF4-FFF2-40B4-BE49-F238E27FC236}">
                <a16:creationId xmlns:a16="http://schemas.microsoft.com/office/drawing/2014/main" id="{8CC13A60-70D6-FD44-BA32-26648AF09778}"/>
              </a:ext>
            </a:extLst>
          </p:cNvPr>
          <p:cNvSpPr>
            <a:spLocks noChangeAspect="1" noChangeArrowheads="1"/>
          </p:cNvSpPr>
          <p:nvPr/>
        </p:nvSpPr>
        <p:spPr bwMode="auto">
          <a:xfrm>
            <a:off x="1135703" y="3304307"/>
            <a:ext cx="313413" cy="212568"/>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defTabSz="685783" hangingPunct="1">
              <a:defRPr/>
            </a:pPr>
            <a:endParaRPr lang="en-US" sz="1000" kern="1200" dirty="0">
              <a:solidFill>
                <a:srgbClr val="FFFFFF"/>
              </a:solidFill>
              <a:latin typeface="Arial" panose="020B0604020202020204"/>
              <a:ea typeface="+mn-ea"/>
              <a:cs typeface="+mn-cs"/>
            </a:endParaRPr>
          </a:p>
        </p:txBody>
      </p:sp>
      <p:cxnSp>
        <p:nvCxnSpPr>
          <p:cNvPr id="127" name="Straight Connector 126">
            <a:extLst>
              <a:ext uri="{FF2B5EF4-FFF2-40B4-BE49-F238E27FC236}">
                <a16:creationId xmlns:a16="http://schemas.microsoft.com/office/drawing/2014/main" id="{F7FFEDB6-A874-2A4D-9DC3-F30E0B0A8408}"/>
              </a:ext>
            </a:extLst>
          </p:cNvPr>
          <p:cNvCxnSpPr>
            <a:cxnSpLocks/>
          </p:cNvCxnSpPr>
          <p:nvPr/>
        </p:nvCxnSpPr>
        <p:spPr>
          <a:xfrm flipH="1" flipV="1">
            <a:off x="873438" y="1688560"/>
            <a:ext cx="1878" cy="164531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59F09BA-E70C-6542-89E6-0DAD3C10B271}"/>
              </a:ext>
            </a:extLst>
          </p:cNvPr>
          <p:cNvCxnSpPr>
            <a:cxnSpLocks/>
          </p:cNvCxnSpPr>
          <p:nvPr/>
        </p:nvCxnSpPr>
        <p:spPr>
          <a:xfrm flipV="1">
            <a:off x="1290532" y="1679428"/>
            <a:ext cx="0" cy="1645081"/>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9794739-50F7-0549-A622-5B40663B80B0}"/>
              </a:ext>
            </a:extLst>
          </p:cNvPr>
          <p:cNvCxnSpPr>
            <a:cxnSpLocks/>
            <a:stCxn id="126" idx="99"/>
          </p:cNvCxnSpPr>
          <p:nvPr/>
        </p:nvCxnSpPr>
        <p:spPr>
          <a:xfrm flipV="1">
            <a:off x="2164491" y="1694796"/>
            <a:ext cx="6832" cy="165892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32" name="Graphic 131">
            <a:extLst>
              <a:ext uri="{FF2B5EF4-FFF2-40B4-BE49-F238E27FC236}">
                <a16:creationId xmlns:a16="http://schemas.microsoft.com/office/drawing/2014/main" id="{8C7CA1A8-7C39-934F-A3B4-BF0468004008}"/>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641" b="24550"/>
          <a:stretch/>
        </p:blipFill>
        <p:spPr>
          <a:xfrm>
            <a:off x="735120" y="3146534"/>
            <a:ext cx="280609" cy="136964"/>
          </a:xfrm>
          <a:prstGeom prst="rect">
            <a:avLst/>
          </a:prstGeom>
        </p:spPr>
      </p:pic>
      <p:pic>
        <p:nvPicPr>
          <p:cNvPr id="152" name="Graphic 151">
            <a:extLst>
              <a:ext uri="{FF2B5EF4-FFF2-40B4-BE49-F238E27FC236}">
                <a16:creationId xmlns:a16="http://schemas.microsoft.com/office/drawing/2014/main" id="{9739EA79-6255-B940-AD53-9C992B1E373A}"/>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641" b="24550"/>
          <a:stretch/>
        </p:blipFill>
        <p:spPr>
          <a:xfrm>
            <a:off x="1151294" y="3144873"/>
            <a:ext cx="280609" cy="136964"/>
          </a:xfrm>
          <a:prstGeom prst="rect">
            <a:avLst/>
          </a:prstGeom>
        </p:spPr>
      </p:pic>
      <p:pic>
        <p:nvPicPr>
          <p:cNvPr id="153" name="Graphic 152">
            <a:extLst>
              <a:ext uri="{FF2B5EF4-FFF2-40B4-BE49-F238E27FC236}">
                <a16:creationId xmlns:a16="http://schemas.microsoft.com/office/drawing/2014/main" id="{D56BC18E-C5C9-C74E-81EC-96B1B7575859}"/>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641" b="24550"/>
          <a:stretch/>
        </p:blipFill>
        <p:spPr>
          <a:xfrm>
            <a:off x="1608150" y="3148048"/>
            <a:ext cx="280609" cy="136964"/>
          </a:xfrm>
          <a:prstGeom prst="rect">
            <a:avLst/>
          </a:prstGeom>
        </p:spPr>
      </p:pic>
      <p:pic>
        <p:nvPicPr>
          <p:cNvPr id="154" name="Graphic 153">
            <a:extLst>
              <a:ext uri="{FF2B5EF4-FFF2-40B4-BE49-F238E27FC236}">
                <a16:creationId xmlns:a16="http://schemas.microsoft.com/office/drawing/2014/main" id="{6D0A5D70-2C46-C64A-B5A1-71E015C3AD6E}"/>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641" b="24550"/>
          <a:stretch/>
        </p:blipFill>
        <p:spPr>
          <a:xfrm>
            <a:off x="2031018" y="3146240"/>
            <a:ext cx="280609" cy="136964"/>
          </a:xfrm>
          <a:prstGeom prst="rect">
            <a:avLst/>
          </a:prstGeom>
        </p:spPr>
      </p:pic>
      <p:grpSp>
        <p:nvGrpSpPr>
          <p:cNvPr id="155" name="Group 154">
            <a:extLst>
              <a:ext uri="{FF2B5EF4-FFF2-40B4-BE49-F238E27FC236}">
                <a16:creationId xmlns:a16="http://schemas.microsoft.com/office/drawing/2014/main" id="{16F734D4-40B9-264B-A6DD-E2075AB593C0}"/>
              </a:ext>
            </a:extLst>
          </p:cNvPr>
          <p:cNvGrpSpPr/>
          <p:nvPr/>
        </p:nvGrpSpPr>
        <p:grpSpPr>
          <a:xfrm>
            <a:off x="606710" y="1379089"/>
            <a:ext cx="1846866" cy="299743"/>
            <a:chOff x="6481815" y="1630402"/>
            <a:chExt cx="2024347" cy="328548"/>
          </a:xfrm>
        </p:grpSpPr>
        <p:grpSp>
          <p:nvGrpSpPr>
            <p:cNvPr id="156" name="Group 155">
              <a:extLst>
                <a:ext uri="{FF2B5EF4-FFF2-40B4-BE49-F238E27FC236}">
                  <a16:creationId xmlns:a16="http://schemas.microsoft.com/office/drawing/2014/main" id="{1F3F84EE-09B8-394D-9539-E6EAC362F9EB}"/>
                </a:ext>
              </a:extLst>
            </p:cNvPr>
            <p:cNvGrpSpPr/>
            <p:nvPr/>
          </p:nvGrpSpPr>
          <p:grpSpPr>
            <a:xfrm>
              <a:off x="8032880" y="1636817"/>
              <a:ext cx="473282" cy="322133"/>
              <a:chOff x="5565325" y="867800"/>
              <a:chExt cx="717589" cy="488416"/>
            </a:xfrm>
          </p:grpSpPr>
          <p:sp>
            <p:nvSpPr>
              <p:cNvPr id="178" name="Freeform 64">
                <a:extLst>
                  <a:ext uri="{FF2B5EF4-FFF2-40B4-BE49-F238E27FC236}">
                    <a16:creationId xmlns:a16="http://schemas.microsoft.com/office/drawing/2014/main" id="{44A463BD-3900-BD4B-A0A8-8D1B663CA615}"/>
                  </a:ext>
                </a:extLst>
              </p:cNvPr>
              <p:cNvSpPr>
                <a:spLocks noChangeAspect="1" noChangeArrowheads="1"/>
              </p:cNvSpPr>
              <p:nvPr/>
            </p:nvSpPr>
            <p:spPr bwMode="auto">
              <a:xfrm>
                <a:off x="5565325" y="867800"/>
                <a:ext cx="717589" cy="488416"/>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endParaRPr lang="en-US" sz="1000" dirty="0">
                  <a:solidFill>
                    <a:schemeClr val="bg1"/>
                  </a:solidFill>
                </a:endParaRPr>
              </a:p>
            </p:txBody>
          </p:sp>
          <p:sp>
            <p:nvSpPr>
              <p:cNvPr id="179" name="TextBox 178">
                <a:extLst>
                  <a:ext uri="{FF2B5EF4-FFF2-40B4-BE49-F238E27FC236}">
                    <a16:creationId xmlns:a16="http://schemas.microsoft.com/office/drawing/2014/main" id="{16BC6C81-FA94-5449-8DD3-BF97C1C49534}"/>
                  </a:ext>
                </a:extLst>
              </p:cNvPr>
              <p:cNvSpPr txBox="1"/>
              <p:nvPr/>
            </p:nvSpPr>
            <p:spPr>
              <a:xfrm>
                <a:off x="5582563" y="1023389"/>
                <a:ext cx="656847" cy="256607"/>
              </a:xfrm>
              <a:prstGeom prst="rect">
                <a:avLst/>
              </a:prstGeom>
              <a:noFill/>
            </p:spPr>
            <p:txBody>
              <a:bodyPr wrap="square"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 b="1" i="0" u="none" strike="noStrike" kern="1200" cap="none" spc="0" normalizeH="0" baseline="0" noProof="0" dirty="0">
                    <a:ln>
                      <a:noFill/>
                    </a:ln>
                    <a:solidFill>
                      <a:schemeClr val="bg1"/>
                    </a:solidFill>
                    <a:effectLst/>
                    <a:uLnTx/>
                    <a:uFillTx/>
                    <a:latin typeface="Arial" panose="020B0604020202020204"/>
                    <a:ea typeface="+mn-ea"/>
                    <a:cs typeface="+mn-cs"/>
                  </a:rPr>
                  <a:t>PRIVATE CLOUD</a:t>
                </a:r>
              </a:p>
            </p:txBody>
          </p:sp>
        </p:grpSp>
        <p:grpSp>
          <p:nvGrpSpPr>
            <p:cNvPr id="157" name="Group 156">
              <a:extLst>
                <a:ext uri="{FF2B5EF4-FFF2-40B4-BE49-F238E27FC236}">
                  <a16:creationId xmlns:a16="http://schemas.microsoft.com/office/drawing/2014/main" id="{A3B17F70-3094-2A42-A6B1-033248E0B438}"/>
                </a:ext>
              </a:extLst>
            </p:cNvPr>
            <p:cNvGrpSpPr/>
            <p:nvPr/>
          </p:nvGrpSpPr>
          <p:grpSpPr>
            <a:xfrm>
              <a:off x="6481815" y="1630402"/>
              <a:ext cx="1011444" cy="324107"/>
              <a:chOff x="1753350" y="859596"/>
              <a:chExt cx="1426190" cy="457008"/>
            </a:xfrm>
          </p:grpSpPr>
          <p:grpSp>
            <p:nvGrpSpPr>
              <p:cNvPr id="163" name="Group 162">
                <a:extLst>
                  <a:ext uri="{FF2B5EF4-FFF2-40B4-BE49-F238E27FC236}">
                    <a16:creationId xmlns:a16="http://schemas.microsoft.com/office/drawing/2014/main" id="{64F44E64-E9B1-AE4B-9914-82682B8604B7}"/>
                  </a:ext>
                </a:extLst>
              </p:cNvPr>
              <p:cNvGrpSpPr/>
              <p:nvPr/>
            </p:nvGrpSpPr>
            <p:grpSpPr>
              <a:xfrm>
                <a:off x="2509381" y="859596"/>
                <a:ext cx="670159" cy="456755"/>
                <a:chOff x="3016814" y="891950"/>
                <a:chExt cx="837297" cy="543808"/>
              </a:xfrm>
            </p:grpSpPr>
            <p:sp>
              <p:nvSpPr>
                <p:cNvPr id="171" name="Freeform 64">
                  <a:extLst>
                    <a:ext uri="{FF2B5EF4-FFF2-40B4-BE49-F238E27FC236}">
                      <a16:creationId xmlns:a16="http://schemas.microsoft.com/office/drawing/2014/main" id="{EB6F8831-8C42-A34F-A109-7BC5D35172FE}"/>
                    </a:ext>
                  </a:extLst>
                </p:cNvPr>
                <p:cNvSpPr>
                  <a:spLocks noChangeAspect="1" noChangeArrowheads="1"/>
                </p:cNvSpPr>
                <p:nvPr/>
              </p:nvSpPr>
              <p:spPr bwMode="auto">
                <a:xfrm>
                  <a:off x="3016814" y="89195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75" name="Picture 92">
                  <a:extLst>
                    <a:ext uri="{FF2B5EF4-FFF2-40B4-BE49-F238E27FC236}">
                      <a16:creationId xmlns:a16="http://schemas.microsoft.com/office/drawing/2014/main" id="{EA0F562B-3684-8248-8877-05810E364E3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256120" y="1041604"/>
                  <a:ext cx="394336" cy="123418"/>
                </a:xfrm>
                <a:prstGeom prst="rect">
                  <a:avLst/>
                </a:prstGeom>
              </p:spPr>
            </p:pic>
            <p:pic>
              <p:nvPicPr>
                <p:cNvPr id="176" name="Picture 96">
                  <a:extLst>
                    <a:ext uri="{FF2B5EF4-FFF2-40B4-BE49-F238E27FC236}">
                      <a16:creationId xmlns:a16="http://schemas.microsoft.com/office/drawing/2014/main" id="{1A5F5ED1-8E19-F34A-ACBE-E3C8A1F6DEB8}"/>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99653" y="1214812"/>
                  <a:ext cx="146753" cy="139846"/>
                </a:xfrm>
                <a:prstGeom prst="rect">
                  <a:avLst/>
                </a:prstGeom>
              </p:spPr>
            </p:pic>
            <p:pic>
              <p:nvPicPr>
                <p:cNvPr id="177" name="Picture 99">
                  <a:extLst>
                    <a:ext uri="{FF2B5EF4-FFF2-40B4-BE49-F238E27FC236}">
                      <a16:creationId xmlns:a16="http://schemas.microsoft.com/office/drawing/2014/main" id="{5EBC29CD-B9E1-D748-BD22-F2588F05948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456067" y="1232775"/>
                  <a:ext cx="233363" cy="103777"/>
                </a:xfrm>
                <a:prstGeom prst="rect">
                  <a:avLst/>
                </a:prstGeom>
              </p:spPr>
            </p:pic>
          </p:grpSp>
          <p:grpSp>
            <p:nvGrpSpPr>
              <p:cNvPr id="164" name="Group 163">
                <a:extLst>
                  <a:ext uri="{FF2B5EF4-FFF2-40B4-BE49-F238E27FC236}">
                    <a16:creationId xmlns:a16="http://schemas.microsoft.com/office/drawing/2014/main" id="{60E4E2BE-A586-9344-8999-7FD656E2C456}"/>
                  </a:ext>
                </a:extLst>
              </p:cNvPr>
              <p:cNvGrpSpPr/>
              <p:nvPr/>
            </p:nvGrpSpPr>
            <p:grpSpPr>
              <a:xfrm>
                <a:off x="1753350" y="859596"/>
                <a:ext cx="719243" cy="457008"/>
                <a:chOff x="1888491" y="892202"/>
                <a:chExt cx="837297" cy="543808"/>
              </a:xfrm>
            </p:grpSpPr>
            <p:sp>
              <p:nvSpPr>
                <p:cNvPr id="165" name="Freeform 64">
                  <a:extLst>
                    <a:ext uri="{FF2B5EF4-FFF2-40B4-BE49-F238E27FC236}">
                      <a16:creationId xmlns:a16="http://schemas.microsoft.com/office/drawing/2014/main" id="{C0D13BCE-7208-6643-A4FB-45E30A58B962}"/>
                    </a:ext>
                  </a:extLst>
                </p:cNvPr>
                <p:cNvSpPr>
                  <a:spLocks noChangeAspect="1" noChangeArrowheads="1"/>
                </p:cNvSpPr>
                <p:nvPr/>
              </p:nvSpPr>
              <p:spPr bwMode="auto">
                <a:xfrm>
                  <a:off x="1888491" y="892202"/>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67" name="Picture 142">
                  <a:extLst>
                    <a:ext uri="{FF2B5EF4-FFF2-40B4-BE49-F238E27FC236}">
                      <a16:creationId xmlns:a16="http://schemas.microsoft.com/office/drawing/2014/main" id="{82FBF9C5-2E6C-2C4A-8121-E143BE76C9B0}"/>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091741" y="1054622"/>
                  <a:ext cx="454030" cy="101767"/>
                </a:xfrm>
                <a:prstGeom prst="rect">
                  <a:avLst/>
                </a:prstGeom>
              </p:spPr>
            </p:pic>
            <p:pic>
              <p:nvPicPr>
                <p:cNvPr id="169" name="Picture 114">
                  <a:extLst>
                    <a:ext uri="{FF2B5EF4-FFF2-40B4-BE49-F238E27FC236}">
                      <a16:creationId xmlns:a16="http://schemas.microsoft.com/office/drawing/2014/main" id="{2771A71C-8270-B74B-A427-7326A4228999}"/>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2361501" y="1201755"/>
                  <a:ext cx="254731" cy="182419"/>
                </a:xfrm>
                <a:prstGeom prst="rect">
                  <a:avLst/>
                </a:prstGeom>
              </p:spPr>
            </p:pic>
            <p:pic>
              <p:nvPicPr>
                <p:cNvPr id="170" name="Picture 2">
                  <a:extLst>
                    <a:ext uri="{FF2B5EF4-FFF2-40B4-BE49-F238E27FC236}">
                      <a16:creationId xmlns:a16="http://schemas.microsoft.com/office/drawing/2014/main" id="{71B05658-8519-5045-B3BD-F6E58A57AFC6}"/>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969767" y="1246641"/>
                  <a:ext cx="303362" cy="8415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8" name="Group 157">
              <a:extLst>
                <a:ext uri="{FF2B5EF4-FFF2-40B4-BE49-F238E27FC236}">
                  <a16:creationId xmlns:a16="http://schemas.microsoft.com/office/drawing/2014/main" id="{179638E5-7ECE-B54C-B5F5-50C5D2991148}"/>
                </a:ext>
              </a:extLst>
            </p:cNvPr>
            <p:cNvGrpSpPr/>
            <p:nvPr/>
          </p:nvGrpSpPr>
          <p:grpSpPr>
            <a:xfrm>
              <a:off x="7525730" y="1638628"/>
              <a:ext cx="483459" cy="319487"/>
              <a:chOff x="3590307" y="772377"/>
              <a:chExt cx="693414" cy="458232"/>
            </a:xfrm>
          </p:grpSpPr>
          <p:grpSp>
            <p:nvGrpSpPr>
              <p:cNvPr id="159" name="Group 158">
                <a:extLst>
                  <a:ext uri="{FF2B5EF4-FFF2-40B4-BE49-F238E27FC236}">
                    <a16:creationId xmlns:a16="http://schemas.microsoft.com/office/drawing/2014/main" id="{E9C249AD-CDB6-6547-84A9-5415A7D4A925}"/>
                  </a:ext>
                </a:extLst>
              </p:cNvPr>
              <p:cNvGrpSpPr/>
              <p:nvPr/>
            </p:nvGrpSpPr>
            <p:grpSpPr>
              <a:xfrm>
                <a:off x="3590307" y="772377"/>
                <a:ext cx="693414" cy="458232"/>
                <a:chOff x="4065882" y="894990"/>
                <a:chExt cx="837297" cy="543808"/>
              </a:xfrm>
            </p:grpSpPr>
            <p:sp>
              <p:nvSpPr>
                <p:cNvPr id="161" name="Freeform 64">
                  <a:extLst>
                    <a:ext uri="{FF2B5EF4-FFF2-40B4-BE49-F238E27FC236}">
                      <a16:creationId xmlns:a16="http://schemas.microsoft.com/office/drawing/2014/main" id="{CEDE4306-91D0-4544-89BC-26CA9C592C24}"/>
                    </a:ext>
                  </a:extLst>
                </p:cNvPr>
                <p:cNvSpPr>
                  <a:spLocks noChangeAspect="1" noChangeArrowheads="1"/>
                </p:cNvSpPr>
                <p:nvPr/>
              </p:nvSpPr>
              <p:spPr bwMode="auto">
                <a:xfrm>
                  <a:off x="4065882" y="89499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62" name="Picture 4">
                  <a:extLst>
                    <a:ext uri="{FF2B5EF4-FFF2-40B4-BE49-F238E27FC236}">
                      <a16:creationId xmlns:a16="http://schemas.microsoft.com/office/drawing/2014/main" id="{E40C23D6-F1C5-8045-9831-DFAC3B29C516}"/>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207519" y="1228342"/>
                  <a:ext cx="532320" cy="163491"/>
                </a:xfrm>
                <a:prstGeom prst="rect">
                  <a:avLst/>
                </a:prstGeom>
                <a:noFill/>
                <a:extLst>
                  <a:ext uri="{909E8E84-426E-40DD-AFC4-6F175D3DCCD1}">
                    <a14:hiddenFill xmlns:a14="http://schemas.microsoft.com/office/drawing/2010/main">
                      <a:solidFill>
                        <a:srgbClr val="FFFFFF"/>
                      </a:solidFill>
                    </a14:hiddenFill>
                  </a:ext>
                </a:extLst>
              </p:spPr>
            </p:pic>
          </p:grpSp>
          <p:pic>
            <p:nvPicPr>
              <p:cNvPr id="160" name="Picture 6">
                <a:extLst>
                  <a:ext uri="{FF2B5EF4-FFF2-40B4-BE49-F238E27FC236}">
                    <a16:creationId xmlns:a16="http://schemas.microsoft.com/office/drawing/2014/main" id="{56570694-51CB-CF46-899E-D7CB54A99431}"/>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3865179" y="887970"/>
                <a:ext cx="229607" cy="137764"/>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95" name="Straight Connector 294">
            <a:extLst>
              <a:ext uri="{FF2B5EF4-FFF2-40B4-BE49-F238E27FC236}">
                <a16:creationId xmlns:a16="http://schemas.microsoft.com/office/drawing/2014/main" id="{E4612985-8698-E941-84F8-EE47D55ED24C}"/>
              </a:ext>
            </a:extLst>
          </p:cNvPr>
          <p:cNvCxnSpPr/>
          <p:nvPr/>
        </p:nvCxnSpPr>
        <p:spPr>
          <a:xfrm>
            <a:off x="6176892" y="1398379"/>
            <a:ext cx="0" cy="284480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26" name="Freeform 125">
            <a:extLst>
              <a:ext uri="{FF2B5EF4-FFF2-40B4-BE49-F238E27FC236}">
                <a16:creationId xmlns:a16="http://schemas.microsoft.com/office/drawing/2014/main" id="{491BF44E-DEDA-AA48-8ED4-29D2E408BB4D}"/>
              </a:ext>
            </a:extLst>
          </p:cNvPr>
          <p:cNvSpPr>
            <a:spLocks noChangeAspect="1" noChangeArrowheads="1"/>
          </p:cNvSpPr>
          <p:nvPr/>
        </p:nvSpPr>
        <p:spPr bwMode="auto">
          <a:xfrm>
            <a:off x="2014031" y="3303945"/>
            <a:ext cx="313413" cy="212568"/>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defTabSz="685783" hangingPunct="1">
              <a:defRPr/>
            </a:pPr>
            <a:endParaRPr lang="en-US" sz="1000" kern="1200" dirty="0">
              <a:solidFill>
                <a:srgbClr val="FFFFFF"/>
              </a:solidFill>
              <a:latin typeface="Arial" panose="020B0604020202020204"/>
              <a:ea typeface="+mn-ea"/>
              <a:cs typeface="+mn-cs"/>
            </a:endParaRPr>
          </a:p>
        </p:txBody>
      </p:sp>
      <p:sp>
        <p:nvSpPr>
          <p:cNvPr id="124" name="Freeform 123">
            <a:extLst>
              <a:ext uri="{FF2B5EF4-FFF2-40B4-BE49-F238E27FC236}">
                <a16:creationId xmlns:a16="http://schemas.microsoft.com/office/drawing/2014/main" id="{2C36AF4A-4439-F843-99D9-9A2F506073FE}"/>
              </a:ext>
            </a:extLst>
          </p:cNvPr>
          <p:cNvSpPr>
            <a:spLocks noChangeAspect="1" noChangeArrowheads="1"/>
          </p:cNvSpPr>
          <p:nvPr/>
        </p:nvSpPr>
        <p:spPr bwMode="auto">
          <a:xfrm>
            <a:off x="1593375" y="3303220"/>
            <a:ext cx="313413" cy="212568"/>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defTabSz="685783" hangingPunct="1">
              <a:defRPr/>
            </a:pPr>
            <a:endParaRPr lang="en-US" sz="1000" kern="1200" dirty="0">
              <a:solidFill>
                <a:srgbClr val="FFFFFF"/>
              </a:solidFill>
              <a:latin typeface="Arial" panose="020B0604020202020204"/>
              <a:ea typeface="+mn-ea"/>
              <a:cs typeface="+mn-cs"/>
            </a:endParaRPr>
          </a:p>
        </p:txBody>
      </p:sp>
      <p:sp>
        <p:nvSpPr>
          <p:cNvPr id="123" name="Freeform 122">
            <a:extLst>
              <a:ext uri="{FF2B5EF4-FFF2-40B4-BE49-F238E27FC236}">
                <a16:creationId xmlns:a16="http://schemas.microsoft.com/office/drawing/2014/main" id="{A2849905-4D63-5746-86FA-1C25EDB01913}"/>
              </a:ext>
            </a:extLst>
          </p:cNvPr>
          <p:cNvSpPr>
            <a:spLocks noChangeAspect="1" noChangeArrowheads="1"/>
          </p:cNvSpPr>
          <p:nvPr/>
        </p:nvSpPr>
        <p:spPr bwMode="auto">
          <a:xfrm>
            <a:off x="717052" y="3302857"/>
            <a:ext cx="313413" cy="212568"/>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defTabSz="685783" hangingPunct="1">
              <a:defRPr/>
            </a:pPr>
            <a:endParaRPr lang="en-US" sz="1000" kern="1200" dirty="0">
              <a:solidFill>
                <a:srgbClr val="FFFFFF"/>
              </a:solidFill>
              <a:latin typeface="Arial" panose="020B0604020202020204"/>
              <a:ea typeface="+mn-ea"/>
              <a:cs typeface="+mn-cs"/>
            </a:endParaRPr>
          </a:p>
        </p:txBody>
      </p:sp>
      <p:sp>
        <p:nvSpPr>
          <p:cNvPr id="298" name="TextBox 297">
            <a:extLst>
              <a:ext uri="{FF2B5EF4-FFF2-40B4-BE49-F238E27FC236}">
                <a16:creationId xmlns:a16="http://schemas.microsoft.com/office/drawing/2014/main" id="{974538F5-FD47-AD4F-918E-67A39C0FBF93}"/>
              </a:ext>
            </a:extLst>
          </p:cNvPr>
          <p:cNvSpPr txBox="1"/>
          <p:nvPr/>
        </p:nvSpPr>
        <p:spPr>
          <a:xfrm>
            <a:off x="4174156" y="3568031"/>
            <a:ext cx="798215" cy="228787"/>
          </a:xfrm>
          <a:prstGeom prst="rect">
            <a:avLst/>
          </a:prstGeom>
          <a:noFill/>
        </p:spPr>
        <p:txBody>
          <a:bodyPr wrap="square" rtlCol="0" anchor="ctr">
            <a:noAutofit/>
          </a:bodyPr>
          <a:lstStyle/>
          <a:p>
            <a:pPr algn="ctr" defTabSz="685783" hangingPunct="1">
              <a:defRPr/>
            </a:pPr>
            <a:r>
              <a:rPr lang="en-US" sz="1000" kern="1200" dirty="0">
                <a:solidFill>
                  <a:srgbClr val="063E8D">
                    <a:lumMod val="20000"/>
                    <a:lumOff val="80000"/>
                  </a:srgbClr>
                </a:solidFill>
                <a:latin typeface="Arial" panose="020B0604020202020204"/>
                <a:ea typeface="+mn-ea"/>
                <a:cs typeface="+mn-cs"/>
              </a:rPr>
              <a:t>Branches </a:t>
            </a:r>
          </a:p>
        </p:txBody>
      </p:sp>
      <p:sp>
        <p:nvSpPr>
          <p:cNvPr id="299" name="Freeform 298">
            <a:extLst>
              <a:ext uri="{FF2B5EF4-FFF2-40B4-BE49-F238E27FC236}">
                <a16:creationId xmlns:a16="http://schemas.microsoft.com/office/drawing/2014/main" id="{914B6599-215F-B84B-A650-AA20C8F080B9}"/>
              </a:ext>
            </a:extLst>
          </p:cNvPr>
          <p:cNvSpPr>
            <a:spLocks noChangeAspect="1" noChangeArrowheads="1"/>
          </p:cNvSpPr>
          <p:nvPr/>
        </p:nvSpPr>
        <p:spPr bwMode="auto">
          <a:xfrm>
            <a:off x="4190079" y="3292584"/>
            <a:ext cx="313413" cy="212568"/>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defTabSz="685783" hangingPunct="1">
              <a:defRPr/>
            </a:pPr>
            <a:endParaRPr lang="en-US" sz="1000" kern="1200" dirty="0">
              <a:solidFill>
                <a:srgbClr val="FFFFFF"/>
              </a:solidFill>
              <a:latin typeface="Arial" panose="020B0604020202020204"/>
              <a:ea typeface="+mn-ea"/>
              <a:cs typeface="+mn-cs"/>
            </a:endParaRPr>
          </a:p>
        </p:txBody>
      </p:sp>
      <p:pic>
        <p:nvPicPr>
          <p:cNvPr id="303" name="Graphic 302">
            <a:extLst>
              <a:ext uri="{FF2B5EF4-FFF2-40B4-BE49-F238E27FC236}">
                <a16:creationId xmlns:a16="http://schemas.microsoft.com/office/drawing/2014/main" id="{FB4EA931-A22F-8E45-8365-D9FFF82E7DB1}"/>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641" b="24550"/>
          <a:stretch/>
        </p:blipFill>
        <p:spPr>
          <a:xfrm>
            <a:off x="3789496" y="3134811"/>
            <a:ext cx="280609" cy="136964"/>
          </a:xfrm>
          <a:prstGeom prst="rect">
            <a:avLst/>
          </a:prstGeom>
        </p:spPr>
      </p:pic>
      <p:pic>
        <p:nvPicPr>
          <p:cNvPr id="304" name="Graphic 303">
            <a:extLst>
              <a:ext uri="{FF2B5EF4-FFF2-40B4-BE49-F238E27FC236}">
                <a16:creationId xmlns:a16="http://schemas.microsoft.com/office/drawing/2014/main" id="{0B71E5A5-3EC3-5540-B62F-CFCCD9FEB0C8}"/>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641" b="24550"/>
          <a:stretch/>
        </p:blipFill>
        <p:spPr>
          <a:xfrm>
            <a:off x="4205670" y="3133150"/>
            <a:ext cx="280609" cy="136964"/>
          </a:xfrm>
          <a:prstGeom prst="rect">
            <a:avLst/>
          </a:prstGeom>
        </p:spPr>
      </p:pic>
      <p:pic>
        <p:nvPicPr>
          <p:cNvPr id="305" name="Graphic 304">
            <a:extLst>
              <a:ext uri="{FF2B5EF4-FFF2-40B4-BE49-F238E27FC236}">
                <a16:creationId xmlns:a16="http://schemas.microsoft.com/office/drawing/2014/main" id="{4C26773A-11D7-504C-BD8B-BA0DB1772918}"/>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641" b="24550"/>
          <a:stretch/>
        </p:blipFill>
        <p:spPr>
          <a:xfrm>
            <a:off x="4662526" y="3136325"/>
            <a:ext cx="280609" cy="136964"/>
          </a:xfrm>
          <a:prstGeom prst="rect">
            <a:avLst/>
          </a:prstGeom>
        </p:spPr>
      </p:pic>
      <p:pic>
        <p:nvPicPr>
          <p:cNvPr id="306" name="Graphic 305">
            <a:extLst>
              <a:ext uri="{FF2B5EF4-FFF2-40B4-BE49-F238E27FC236}">
                <a16:creationId xmlns:a16="http://schemas.microsoft.com/office/drawing/2014/main" id="{F71EEB90-370A-7D44-A195-894F9817902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641" b="24550"/>
          <a:stretch/>
        </p:blipFill>
        <p:spPr>
          <a:xfrm>
            <a:off x="5085394" y="3134517"/>
            <a:ext cx="280609" cy="136964"/>
          </a:xfrm>
          <a:prstGeom prst="rect">
            <a:avLst/>
          </a:prstGeom>
        </p:spPr>
      </p:pic>
      <p:sp>
        <p:nvSpPr>
          <p:cNvPr id="327" name="Freeform 326">
            <a:extLst>
              <a:ext uri="{FF2B5EF4-FFF2-40B4-BE49-F238E27FC236}">
                <a16:creationId xmlns:a16="http://schemas.microsoft.com/office/drawing/2014/main" id="{8C1D0394-8707-B749-8EF1-3A3700CA648E}"/>
              </a:ext>
            </a:extLst>
          </p:cNvPr>
          <p:cNvSpPr>
            <a:spLocks noChangeAspect="1" noChangeArrowheads="1"/>
          </p:cNvSpPr>
          <p:nvPr/>
        </p:nvSpPr>
        <p:spPr bwMode="auto">
          <a:xfrm>
            <a:off x="5068407" y="3292222"/>
            <a:ext cx="313413" cy="212568"/>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defTabSz="685783" hangingPunct="1">
              <a:defRPr/>
            </a:pPr>
            <a:endParaRPr lang="en-US" sz="1000" kern="1200" dirty="0">
              <a:solidFill>
                <a:srgbClr val="FFFFFF"/>
              </a:solidFill>
              <a:latin typeface="Arial" panose="020B0604020202020204"/>
              <a:ea typeface="+mn-ea"/>
              <a:cs typeface="+mn-cs"/>
            </a:endParaRPr>
          </a:p>
        </p:txBody>
      </p:sp>
      <p:sp>
        <p:nvSpPr>
          <p:cNvPr id="328" name="Freeform 327">
            <a:extLst>
              <a:ext uri="{FF2B5EF4-FFF2-40B4-BE49-F238E27FC236}">
                <a16:creationId xmlns:a16="http://schemas.microsoft.com/office/drawing/2014/main" id="{47729F56-F4B4-C643-92F3-F239E041635D}"/>
              </a:ext>
            </a:extLst>
          </p:cNvPr>
          <p:cNvSpPr>
            <a:spLocks noChangeAspect="1" noChangeArrowheads="1"/>
          </p:cNvSpPr>
          <p:nvPr/>
        </p:nvSpPr>
        <p:spPr bwMode="auto">
          <a:xfrm>
            <a:off x="4647751" y="3291497"/>
            <a:ext cx="313413" cy="212568"/>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defTabSz="685783" hangingPunct="1">
              <a:defRPr/>
            </a:pPr>
            <a:endParaRPr lang="en-US" sz="1000" kern="1200" dirty="0">
              <a:solidFill>
                <a:srgbClr val="FFFFFF"/>
              </a:solidFill>
              <a:latin typeface="Arial" panose="020B0604020202020204"/>
              <a:ea typeface="+mn-ea"/>
              <a:cs typeface="+mn-cs"/>
            </a:endParaRPr>
          </a:p>
        </p:txBody>
      </p:sp>
      <p:sp>
        <p:nvSpPr>
          <p:cNvPr id="329" name="Freeform 328">
            <a:extLst>
              <a:ext uri="{FF2B5EF4-FFF2-40B4-BE49-F238E27FC236}">
                <a16:creationId xmlns:a16="http://schemas.microsoft.com/office/drawing/2014/main" id="{F7860A2E-6850-4841-81BB-5F17C438F07A}"/>
              </a:ext>
            </a:extLst>
          </p:cNvPr>
          <p:cNvSpPr>
            <a:spLocks noChangeAspect="1" noChangeArrowheads="1"/>
          </p:cNvSpPr>
          <p:nvPr/>
        </p:nvSpPr>
        <p:spPr bwMode="auto">
          <a:xfrm>
            <a:off x="3771428" y="3291134"/>
            <a:ext cx="313413" cy="212568"/>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defTabSz="685783" hangingPunct="1">
              <a:defRPr/>
            </a:pPr>
            <a:endParaRPr lang="en-US" sz="1000" kern="1200" dirty="0">
              <a:solidFill>
                <a:srgbClr val="FFFFFF"/>
              </a:solidFill>
              <a:latin typeface="Arial" panose="020B0604020202020204"/>
              <a:ea typeface="+mn-ea"/>
              <a:cs typeface="+mn-cs"/>
            </a:endParaRPr>
          </a:p>
        </p:txBody>
      </p:sp>
      <p:cxnSp>
        <p:nvCxnSpPr>
          <p:cNvPr id="332" name="Straight Arrow Connector 331">
            <a:extLst>
              <a:ext uri="{FF2B5EF4-FFF2-40B4-BE49-F238E27FC236}">
                <a16:creationId xmlns:a16="http://schemas.microsoft.com/office/drawing/2014/main" id="{55C3B57C-BA62-C14D-B53B-1DFE02EB19B2}"/>
              </a:ext>
            </a:extLst>
          </p:cNvPr>
          <p:cNvCxnSpPr>
            <a:cxnSpLocks/>
            <a:stCxn id="303" idx="2"/>
          </p:cNvCxnSpPr>
          <p:nvPr/>
        </p:nvCxnSpPr>
        <p:spPr>
          <a:xfrm flipV="1">
            <a:off x="3929801" y="1680223"/>
            <a:ext cx="871971" cy="1591552"/>
          </a:xfrm>
          <a:prstGeom prst="straightConnector1">
            <a:avLst/>
          </a:prstGeom>
          <a:ln w="9525">
            <a:solidFill>
              <a:schemeClr val="accent2"/>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428DDAFB-0881-8640-BB97-D614C15BD90A}"/>
              </a:ext>
            </a:extLst>
          </p:cNvPr>
          <p:cNvCxnSpPr>
            <a:cxnSpLocks/>
            <a:stCxn id="304" idx="2"/>
          </p:cNvCxnSpPr>
          <p:nvPr/>
        </p:nvCxnSpPr>
        <p:spPr>
          <a:xfrm flipV="1">
            <a:off x="4345975" y="1680221"/>
            <a:ext cx="451108" cy="1589893"/>
          </a:xfrm>
          <a:prstGeom prst="straightConnector1">
            <a:avLst/>
          </a:prstGeom>
          <a:ln w="9525">
            <a:solidFill>
              <a:schemeClr val="accent2"/>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2B17F2F-97FE-5245-940E-B09EAA03B954}"/>
              </a:ext>
            </a:extLst>
          </p:cNvPr>
          <p:cNvCxnSpPr>
            <a:cxnSpLocks/>
            <a:stCxn id="305" idx="2"/>
          </p:cNvCxnSpPr>
          <p:nvPr/>
        </p:nvCxnSpPr>
        <p:spPr>
          <a:xfrm flipV="1">
            <a:off x="4802831" y="1680221"/>
            <a:ext cx="0" cy="1593068"/>
          </a:xfrm>
          <a:prstGeom prst="straightConnector1">
            <a:avLst/>
          </a:prstGeom>
          <a:ln w="9525">
            <a:solidFill>
              <a:schemeClr val="accent2"/>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A596D194-2151-A648-A76B-6E8BE1838B30}"/>
              </a:ext>
            </a:extLst>
          </p:cNvPr>
          <p:cNvCxnSpPr>
            <a:cxnSpLocks/>
            <a:stCxn id="306" idx="2"/>
          </p:cNvCxnSpPr>
          <p:nvPr/>
        </p:nvCxnSpPr>
        <p:spPr>
          <a:xfrm flipH="1" flipV="1">
            <a:off x="4797083" y="1680221"/>
            <a:ext cx="428616" cy="1591260"/>
          </a:xfrm>
          <a:prstGeom prst="straightConnector1">
            <a:avLst/>
          </a:prstGeom>
          <a:ln w="9525">
            <a:solidFill>
              <a:schemeClr val="accent2"/>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308" name="Group 307">
            <a:extLst>
              <a:ext uri="{FF2B5EF4-FFF2-40B4-BE49-F238E27FC236}">
                <a16:creationId xmlns:a16="http://schemas.microsoft.com/office/drawing/2014/main" id="{B00FD5E6-E713-EB47-9DE6-CC686892C9F2}"/>
              </a:ext>
            </a:extLst>
          </p:cNvPr>
          <p:cNvGrpSpPr/>
          <p:nvPr/>
        </p:nvGrpSpPr>
        <p:grpSpPr>
          <a:xfrm>
            <a:off x="5066225" y="1380069"/>
            <a:ext cx="431788" cy="293890"/>
            <a:chOff x="5565325" y="867800"/>
            <a:chExt cx="717589" cy="488416"/>
          </a:xfrm>
        </p:grpSpPr>
        <p:sp>
          <p:nvSpPr>
            <p:cNvPr id="325" name="Freeform 64">
              <a:extLst>
                <a:ext uri="{FF2B5EF4-FFF2-40B4-BE49-F238E27FC236}">
                  <a16:creationId xmlns:a16="http://schemas.microsoft.com/office/drawing/2014/main" id="{58963E5C-E94A-2A48-8282-4674047B5C7F}"/>
                </a:ext>
              </a:extLst>
            </p:cNvPr>
            <p:cNvSpPr>
              <a:spLocks noChangeAspect="1" noChangeArrowheads="1"/>
            </p:cNvSpPr>
            <p:nvPr/>
          </p:nvSpPr>
          <p:spPr bwMode="auto">
            <a:xfrm>
              <a:off x="5565325" y="867800"/>
              <a:ext cx="717589" cy="488416"/>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endParaRPr lang="en-US" sz="1000" dirty="0">
                <a:solidFill>
                  <a:schemeClr val="bg1"/>
                </a:solidFill>
              </a:endParaRPr>
            </a:p>
          </p:txBody>
        </p:sp>
        <p:sp>
          <p:nvSpPr>
            <p:cNvPr id="326" name="TextBox 325">
              <a:extLst>
                <a:ext uri="{FF2B5EF4-FFF2-40B4-BE49-F238E27FC236}">
                  <a16:creationId xmlns:a16="http://schemas.microsoft.com/office/drawing/2014/main" id="{83B5B1C9-75F4-6B4E-8FD7-8350D0F4EE4C}"/>
                </a:ext>
              </a:extLst>
            </p:cNvPr>
            <p:cNvSpPr txBox="1"/>
            <p:nvPr/>
          </p:nvSpPr>
          <p:spPr>
            <a:xfrm>
              <a:off x="5582563" y="1023389"/>
              <a:ext cx="656847" cy="256607"/>
            </a:xfrm>
            <a:prstGeom prst="rect">
              <a:avLst/>
            </a:prstGeom>
            <a:noFill/>
          </p:spPr>
          <p:txBody>
            <a:bodyPr wrap="square"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 b="1" i="0" u="none" strike="noStrike" kern="1200" cap="none" spc="0" normalizeH="0" baseline="0" noProof="0" dirty="0">
                  <a:ln>
                    <a:noFill/>
                  </a:ln>
                  <a:solidFill>
                    <a:schemeClr val="bg1"/>
                  </a:solidFill>
                  <a:effectLst/>
                  <a:uLnTx/>
                  <a:uFillTx/>
                  <a:latin typeface="Arial" panose="020B0604020202020204"/>
                  <a:ea typeface="+mn-ea"/>
                  <a:cs typeface="+mn-cs"/>
                </a:rPr>
                <a:t>PRIVATE CLOUD</a:t>
              </a:r>
            </a:p>
          </p:txBody>
        </p:sp>
      </p:grpSp>
      <p:grpSp>
        <p:nvGrpSpPr>
          <p:cNvPr id="19" name="Group 18">
            <a:extLst>
              <a:ext uri="{FF2B5EF4-FFF2-40B4-BE49-F238E27FC236}">
                <a16:creationId xmlns:a16="http://schemas.microsoft.com/office/drawing/2014/main" id="{A194399B-4B0A-CB41-A570-9DE39DE9C355}"/>
              </a:ext>
            </a:extLst>
          </p:cNvPr>
          <p:cNvGrpSpPr/>
          <p:nvPr/>
        </p:nvGrpSpPr>
        <p:grpSpPr>
          <a:xfrm>
            <a:off x="4603539" y="1381721"/>
            <a:ext cx="441073" cy="291476"/>
            <a:chOff x="4603539" y="1381721"/>
            <a:chExt cx="441073" cy="291476"/>
          </a:xfrm>
        </p:grpSpPr>
        <p:sp>
          <p:nvSpPr>
            <p:cNvPr id="313" name="Freeform 64">
              <a:extLst>
                <a:ext uri="{FF2B5EF4-FFF2-40B4-BE49-F238E27FC236}">
                  <a16:creationId xmlns:a16="http://schemas.microsoft.com/office/drawing/2014/main" id="{18B2374B-E045-BB4C-B8FB-52450F0BD6B4}"/>
                </a:ext>
              </a:extLst>
            </p:cNvPr>
            <p:cNvSpPr>
              <a:spLocks noChangeAspect="1" noChangeArrowheads="1"/>
            </p:cNvSpPr>
            <p:nvPr/>
          </p:nvSpPr>
          <p:spPr bwMode="auto">
            <a:xfrm>
              <a:off x="4603539" y="1381721"/>
              <a:ext cx="441073" cy="291476"/>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314" name="Picture 4">
              <a:extLst>
                <a:ext uri="{FF2B5EF4-FFF2-40B4-BE49-F238E27FC236}">
                  <a16:creationId xmlns:a16="http://schemas.microsoft.com/office/drawing/2014/main" id="{F6580473-52C8-7047-9169-8D648B58F966}"/>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725041" y="1515612"/>
              <a:ext cx="198649" cy="62078"/>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6">
              <a:extLst>
                <a:ext uri="{FF2B5EF4-FFF2-40B4-BE49-F238E27FC236}">
                  <a16:creationId xmlns:a16="http://schemas.microsoft.com/office/drawing/2014/main" id="{961F193F-7536-C54F-A111-D059FF41760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797138" y="1438599"/>
              <a:ext cx="103463" cy="62078"/>
            </a:xfrm>
            <a:prstGeom prst="rect">
              <a:avLst/>
            </a:prstGeom>
            <a:noFill/>
            <a:extLst>
              <a:ext uri="{909E8E84-426E-40DD-AFC4-6F175D3DCCD1}">
                <a14:hiddenFill xmlns:a14="http://schemas.microsoft.com/office/drawing/2010/main">
                  <a:solidFill>
                    <a:srgbClr val="FFFFFF"/>
                  </a:solidFill>
                </a14:hiddenFill>
              </a:ext>
            </a:extLst>
          </p:spPr>
        </p:pic>
      </p:grpSp>
      <p:pic>
        <p:nvPicPr>
          <p:cNvPr id="330" name="Graphic 329">
            <a:extLst>
              <a:ext uri="{FF2B5EF4-FFF2-40B4-BE49-F238E27FC236}">
                <a16:creationId xmlns:a16="http://schemas.microsoft.com/office/drawing/2014/main" id="{621FBF40-C1F2-1C4A-AA82-A85B9DE7C069}"/>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641" b="24550"/>
          <a:stretch/>
        </p:blipFill>
        <p:spPr>
          <a:xfrm>
            <a:off x="4640591" y="1579952"/>
            <a:ext cx="156491" cy="76382"/>
          </a:xfrm>
          <a:prstGeom prst="rect">
            <a:avLst/>
          </a:prstGeom>
        </p:spPr>
      </p:pic>
      <p:pic>
        <p:nvPicPr>
          <p:cNvPr id="331" name="Graphic 330">
            <a:extLst>
              <a:ext uri="{FF2B5EF4-FFF2-40B4-BE49-F238E27FC236}">
                <a16:creationId xmlns:a16="http://schemas.microsoft.com/office/drawing/2014/main" id="{EC5B9652-CC76-244A-BFEF-D82E1EE52642}"/>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641" b="24550"/>
          <a:stretch/>
        </p:blipFill>
        <p:spPr>
          <a:xfrm>
            <a:off x="4824055" y="1582297"/>
            <a:ext cx="156491" cy="76382"/>
          </a:xfrm>
          <a:prstGeom prst="rect">
            <a:avLst/>
          </a:prstGeom>
        </p:spPr>
      </p:pic>
      <p:sp>
        <p:nvSpPr>
          <p:cNvPr id="336" name="Arc 335">
            <a:extLst>
              <a:ext uri="{FF2B5EF4-FFF2-40B4-BE49-F238E27FC236}">
                <a16:creationId xmlns:a16="http://schemas.microsoft.com/office/drawing/2014/main" id="{ECC98282-C8D8-BC45-9E25-7CAF3B42D27C}"/>
              </a:ext>
            </a:extLst>
          </p:cNvPr>
          <p:cNvSpPr/>
          <p:nvPr/>
        </p:nvSpPr>
        <p:spPr>
          <a:xfrm rot="10800000">
            <a:off x="4788734" y="1382316"/>
            <a:ext cx="455617" cy="528918"/>
          </a:xfrm>
          <a:prstGeom prst="arc">
            <a:avLst>
              <a:gd name="adj1" fmla="val 11245470"/>
              <a:gd name="adj2" fmla="val 21142492"/>
            </a:avLst>
          </a:prstGeom>
          <a:ln w="22225">
            <a:solidFill>
              <a:schemeClr val="accent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E42"/>
              </a:solidFill>
              <a:effectLst/>
              <a:uLnTx/>
              <a:uFillTx/>
              <a:latin typeface="Arial" panose="020B0604020202020204"/>
              <a:ea typeface="+mn-ea"/>
              <a:cs typeface="+mn-cs"/>
            </a:endParaRPr>
          </a:p>
        </p:txBody>
      </p:sp>
      <p:sp>
        <p:nvSpPr>
          <p:cNvPr id="337" name="Arc 336">
            <a:extLst>
              <a:ext uri="{FF2B5EF4-FFF2-40B4-BE49-F238E27FC236}">
                <a16:creationId xmlns:a16="http://schemas.microsoft.com/office/drawing/2014/main" id="{685CBDEE-69A5-4640-BAAD-A59E3DE045D7}"/>
              </a:ext>
            </a:extLst>
          </p:cNvPr>
          <p:cNvSpPr/>
          <p:nvPr/>
        </p:nvSpPr>
        <p:spPr>
          <a:xfrm rot="10800000">
            <a:off x="4339668" y="1393044"/>
            <a:ext cx="464664" cy="491297"/>
          </a:xfrm>
          <a:prstGeom prst="arc">
            <a:avLst>
              <a:gd name="adj1" fmla="val 11245470"/>
              <a:gd name="adj2" fmla="val 20843485"/>
            </a:avLst>
          </a:prstGeom>
          <a:ln w="22225">
            <a:solidFill>
              <a:schemeClr val="accent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E42"/>
              </a:solidFill>
              <a:effectLst/>
              <a:uLnTx/>
              <a:uFillTx/>
              <a:latin typeface="Arial" panose="020B0604020202020204"/>
              <a:ea typeface="+mn-ea"/>
              <a:cs typeface="+mn-cs"/>
            </a:endParaRPr>
          </a:p>
        </p:txBody>
      </p:sp>
      <p:sp>
        <p:nvSpPr>
          <p:cNvPr id="338" name="Arc 337">
            <a:extLst>
              <a:ext uri="{FF2B5EF4-FFF2-40B4-BE49-F238E27FC236}">
                <a16:creationId xmlns:a16="http://schemas.microsoft.com/office/drawing/2014/main" id="{15FB63BD-9EBC-3E4D-B01F-7D96350D6BA0}"/>
              </a:ext>
            </a:extLst>
          </p:cNvPr>
          <p:cNvSpPr/>
          <p:nvPr/>
        </p:nvSpPr>
        <p:spPr>
          <a:xfrm rot="10800000">
            <a:off x="3913094" y="1343737"/>
            <a:ext cx="885204" cy="661627"/>
          </a:xfrm>
          <a:prstGeom prst="arc">
            <a:avLst>
              <a:gd name="adj1" fmla="val 10720477"/>
              <a:gd name="adj2" fmla="val 43197"/>
            </a:avLst>
          </a:prstGeom>
          <a:ln w="22225">
            <a:solidFill>
              <a:schemeClr val="accent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B3E42"/>
              </a:solidFill>
              <a:effectLst/>
              <a:uLnTx/>
              <a:uFillTx/>
              <a:latin typeface="Arial" panose="020B0604020202020204"/>
              <a:ea typeface="+mn-ea"/>
              <a:cs typeface="+mn-cs"/>
            </a:endParaRPr>
          </a:p>
        </p:txBody>
      </p:sp>
      <p:sp>
        <p:nvSpPr>
          <p:cNvPr id="339" name="TextBox 338">
            <a:extLst>
              <a:ext uri="{FF2B5EF4-FFF2-40B4-BE49-F238E27FC236}">
                <a16:creationId xmlns:a16="http://schemas.microsoft.com/office/drawing/2014/main" id="{182811EE-C120-8C4D-ABC8-60972CC22DDD}"/>
              </a:ext>
            </a:extLst>
          </p:cNvPr>
          <p:cNvSpPr txBox="1"/>
          <p:nvPr/>
        </p:nvSpPr>
        <p:spPr>
          <a:xfrm>
            <a:off x="417441" y="677145"/>
            <a:ext cx="2216426" cy="461665"/>
          </a:xfrm>
          <a:prstGeom prst="rect">
            <a:avLst/>
          </a:prstGeom>
          <a:noFill/>
        </p:spPr>
        <p:txBody>
          <a:bodyPr wrap="square" rtlCol="0" anchor="ctr">
            <a:spAutoFit/>
          </a:bodyPr>
          <a:lstStyle/>
          <a:p>
            <a:pPr algn="ctr" defTabSz="914377"/>
            <a:r>
              <a:rPr lang="en-US" sz="1200" b="1" dirty="0">
                <a:solidFill>
                  <a:srgbClr val="FFFFFF"/>
                </a:solidFill>
                <a:latin typeface="Arial" panose="020B0604020202020204"/>
              </a:rPr>
              <a:t>Local Breakouts </a:t>
            </a:r>
          </a:p>
          <a:p>
            <a:pPr algn="ctr" defTabSz="914377"/>
            <a:r>
              <a:rPr lang="en-US" sz="1200" b="1" dirty="0">
                <a:solidFill>
                  <a:schemeClr val="accent3">
                    <a:lumMod val="60000"/>
                    <a:lumOff val="40000"/>
                  </a:schemeClr>
                </a:solidFill>
                <a:latin typeface="Arial" panose="020B0604020202020204"/>
              </a:rPr>
              <a:t>UTMs / NGFW Appliances</a:t>
            </a:r>
          </a:p>
        </p:txBody>
      </p:sp>
      <p:sp>
        <p:nvSpPr>
          <p:cNvPr id="340" name="TextBox 339">
            <a:extLst>
              <a:ext uri="{FF2B5EF4-FFF2-40B4-BE49-F238E27FC236}">
                <a16:creationId xmlns:a16="http://schemas.microsoft.com/office/drawing/2014/main" id="{E4D200A9-2511-6142-B6FC-095253E84382}"/>
              </a:ext>
            </a:extLst>
          </p:cNvPr>
          <p:cNvSpPr txBox="1"/>
          <p:nvPr/>
        </p:nvSpPr>
        <p:spPr>
          <a:xfrm>
            <a:off x="3662568" y="676535"/>
            <a:ext cx="1833771" cy="461665"/>
          </a:xfrm>
          <a:prstGeom prst="rect">
            <a:avLst/>
          </a:prstGeom>
          <a:noFill/>
        </p:spPr>
        <p:txBody>
          <a:bodyPr wrap="square" rtlCol="0">
            <a:spAutoFit/>
          </a:bodyPr>
          <a:lstStyle/>
          <a:p>
            <a:pPr algn="ctr" defTabSz="914377"/>
            <a:r>
              <a:rPr lang="en-US" sz="1200" b="1" dirty="0">
                <a:solidFill>
                  <a:srgbClr val="FFFFFF"/>
                </a:solidFill>
                <a:latin typeface="Arial" panose="020B0604020202020204"/>
              </a:rPr>
              <a:t>Local Breakouts </a:t>
            </a:r>
            <a:r>
              <a:rPr lang="en-US" sz="1200" b="1" dirty="0">
                <a:solidFill>
                  <a:schemeClr val="accent6">
                    <a:lumMod val="60000"/>
                    <a:lumOff val="40000"/>
                  </a:schemeClr>
                </a:solidFill>
                <a:latin typeface="Arial" panose="020B0604020202020204"/>
              </a:rPr>
              <a:t>Virtual NGFWs</a:t>
            </a:r>
          </a:p>
        </p:txBody>
      </p:sp>
      <p:sp>
        <p:nvSpPr>
          <p:cNvPr id="342" name="TextBox 341">
            <a:extLst>
              <a:ext uri="{FF2B5EF4-FFF2-40B4-BE49-F238E27FC236}">
                <a16:creationId xmlns:a16="http://schemas.microsoft.com/office/drawing/2014/main" id="{E4549CB0-F86D-0947-B308-249A0D7BD060}"/>
              </a:ext>
            </a:extLst>
          </p:cNvPr>
          <p:cNvSpPr txBox="1"/>
          <p:nvPr/>
        </p:nvSpPr>
        <p:spPr>
          <a:xfrm>
            <a:off x="6644352" y="676689"/>
            <a:ext cx="1948072" cy="461665"/>
          </a:xfrm>
          <a:prstGeom prst="rect">
            <a:avLst/>
          </a:prstGeom>
          <a:noFill/>
        </p:spPr>
        <p:txBody>
          <a:bodyPr wrap="square" rtlCol="0">
            <a:spAutoFit/>
          </a:bodyPr>
          <a:lstStyle/>
          <a:p>
            <a:pPr algn="ctr" defTabSz="914377"/>
            <a:r>
              <a:rPr lang="en-US" sz="1200" b="1" dirty="0">
                <a:solidFill>
                  <a:srgbClr val="FFFFFF"/>
                </a:solidFill>
                <a:latin typeface="Arial" panose="020B0604020202020204"/>
              </a:rPr>
              <a:t>Local Breakouts </a:t>
            </a:r>
          </a:p>
          <a:p>
            <a:pPr algn="ctr" defTabSz="914377"/>
            <a:r>
              <a:rPr lang="en-US" sz="1200" b="1" dirty="0">
                <a:solidFill>
                  <a:schemeClr val="accent1"/>
                </a:solidFill>
                <a:latin typeface="Arial" panose="020B0604020202020204"/>
              </a:rPr>
              <a:t>Cloud Security Platform</a:t>
            </a:r>
          </a:p>
        </p:txBody>
      </p:sp>
      <p:sp>
        <p:nvSpPr>
          <p:cNvPr id="343" name="TextBox 342">
            <a:extLst>
              <a:ext uri="{FF2B5EF4-FFF2-40B4-BE49-F238E27FC236}">
                <a16:creationId xmlns:a16="http://schemas.microsoft.com/office/drawing/2014/main" id="{1ED24F3C-7780-F541-AB0F-0A8569EB9F04}"/>
              </a:ext>
            </a:extLst>
          </p:cNvPr>
          <p:cNvSpPr txBox="1"/>
          <p:nvPr/>
        </p:nvSpPr>
        <p:spPr>
          <a:xfrm>
            <a:off x="467468" y="3962448"/>
            <a:ext cx="2236347" cy="646331"/>
          </a:xfrm>
          <a:prstGeom prst="rect">
            <a:avLst/>
          </a:prstGeom>
          <a:noFill/>
        </p:spPr>
        <p:txBody>
          <a:bodyPr wrap="square" rtlCol="0">
            <a:spAutoFit/>
          </a:bodyPr>
          <a:lstStyle/>
          <a:p>
            <a:pPr marL="228594" indent="-228594" defTabSz="914377">
              <a:buFont typeface="Arial" panose="020B0604020202020204" pitchFamily="34" charset="0"/>
              <a:buChar char="•"/>
            </a:pPr>
            <a:r>
              <a:rPr lang="en-US" sz="1200" dirty="0">
                <a:solidFill>
                  <a:srgbClr val="FFFFFF"/>
                </a:solidFill>
                <a:latin typeface="Arial" panose="020B0604020202020204"/>
              </a:rPr>
              <a:t>Poor security </a:t>
            </a:r>
          </a:p>
          <a:p>
            <a:pPr marL="228594" indent="-228594" defTabSz="914377">
              <a:buFont typeface="Arial" panose="020B0604020202020204" pitchFamily="34" charset="0"/>
              <a:buChar char="•"/>
            </a:pPr>
            <a:r>
              <a:rPr lang="en-US" sz="1200" dirty="0">
                <a:solidFill>
                  <a:srgbClr val="FFFFFF"/>
                </a:solidFill>
                <a:latin typeface="Arial" panose="020B0604020202020204"/>
              </a:rPr>
              <a:t>Cost to buy and deploy</a:t>
            </a:r>
          </a:p>
          <a:p>
            <a:pPr marL="228594" indent="-228594" defTabSz="914377">
              <a:buFont typeface="Arial" panose="020B0604020202020204" pitchFamily="34" charset="0"/>
              <a:buChar char="•"/>
            </a:pPr>
            <a:r>
              <a:rPr lang="en-US" sz="1200" dirty="0">
                <a:solidFill>
                  <a:srgbClr val="FFFFFF"/>
                </a:solidFill>
                <a:latin typeface="Arial" panose="020B0604020202020204"/>
              </a:rPr>
              <a:t>Management nightmare</a:t>
            </a:r>
          </a:p>
        </p:txBody>
      </p:sp>
      <p:sp>
        <p:nvSpPr>
          <p:cNvPr id="346" name="TextBox 345">
            <a:extLst>
              <a:ext uri="{FF2B5EF4-FFF2-40B4-BE49-F238E27FC236}">
                <a16:creationId xmlns:a16="http://schemas.microsoft.com/office/drawing/2014/main" id="{AD0BA5A4-AC0F-9D41-A82B-B1453A49D076}"/>
              </a:ext>
            </a:extLst>
          </p:cNvPr>
          <p:cNvSpPr txBox="1"/>
          <p:nvPr/>
        </p:nvSpPr>
        <p:spPr>
          <a:xfrm>
            <a:off x="3245107" y="3926005"/>
            <a:ext cx="2658739" cy="646331"/>
          </a:xfrm>
          <a:prstGeom prst="rect">
            <a:avLst/>
          </a:prstGeom>
          <a:noFill/>
        </p:spPr>
        <p:txBody>
          <a:bodyPr wrap="square" rtlCol="0">
            <a:spAutoFit/>
          </a:bodyPr>
          <a:lstStyle/>
          <a:p>
            <a:pPr marL="228594" indent="-228594" defTabSz="914377">
              <a:buFont typeface="Arial" panose="020B0604020202020204" pitchFamily="34" charset="0"/>
              <a:buChar char="•"/>
            </a:pPr>
            <a:r>
              <a:rPr lang="en-US" sz="1200" dirty="0">
                <a:solidFill>
                  <a:srgbClr val="FFFFFF"/>
                </a:solidFill>
                <a:latin typeface="Arial" panose="020B0604020202020204"/>
              </a:rPr>
              <a:t>Poor security and scale</a:t>
            </a:r>
          </a:p>
          <a:p>
            <a:pPr marL="228594" indent="-228594" defTabSz="914377">
              <a:buFont typeface="Arial" panose="020B0604020202020204" pitchFamily="34" charset="0"/>
              <a:buChar char="•"/>
            </a:pPr>
            <a:r>
              <a:rPr lang="en-US" sz="1200" dirty="0">
                <a:solidFill>
                  <a:srgbClr val="FFFFFF"/>
                </a:solidFill>
                <a:latin typeface="Arial" panose="020B0604020202020204"/>
              </a:rPr>
              <a:t>Poor user experience (backhaul)</a:t>
            </a:r>
          </a:p>
          <a:p>
            <a:pPr marL="228594" indent="-228594" defTabSz="914377">
              <a:buFont typeface="Arial" panose="020B0604020202020204" pitchFamily="34" charset="0"/>
              <a:buChar char="•"/>
            </a:pPr>
            <a:r>
              <a:rPr lang="en-US" sz="1200" dirty="0">
                <a:solidFill>
                  <a:srgbClr val="FFFFFF"/>
                </a:solidFill>
                <a:latin typeface="Arial" panose="020B0604020202020204"/>
              </a:rPr>
              <a:t>Large attack surface</a:t>
            </a:r>
          </a:p>
        </p:txBody>
      </p:sp>
      <p:sp>
        <p:nvSpPr>
          <p:cNvPr id="348" name="TextBox 347">
            <a:extLst>
              <a:ext uri="{FF2B5EF4-FFF2-40B4-BE49-F238E27FC236}">
                <a16:creationId xmlns:a16="http://schemas.microsoft.com/office/drawing/2014/main" id="{E92B72A2-E247-8A43-9B01-6BD6A1A4A4B1}"/>
              </a:ext>
            </a:extLst>
          </p:cNvPr>
          <p:cNvSpPr txBox="1"/>
          <p:nvPr/>
        </p:nvSpPr>
        <p:spPr>
          <a:xfrm>
            <a:off x="7222268" y="3551466"/>
            <a:ext cx="798215" cy="228787"/>
          </a:xfrm>
          <a:prstGeom prst="rect">
            <a:avLst/>
          </a:prstGeom>
          <a:noFill/>
        </p:spPr>
        <p:txBody>
          <a:bodyPr wrap="square" rtlCol="0" anchor="ctr">
            <a:noAutofit/>
          </a:bodyPr>
          <a:lstStyle/>
          <a:p>
            <a:pPr algn="ctr" defTabSz="685783" hangingPunct="1">
              <a:defRPr/>
            </a:pPr>
            <a:r>
              <a:rPr lang="en-US" sz="1000" kern="1200" dirty="0">
                <a:solidFill>
                  <a:srgbClr val="063E8D">
                    <a:lumMod val="20000"/>
                    <a:lumOff val="80000"/>
                  </a:srgbClr>
                </a:solidFill>
                <a:latin typeface="Arial" panose="020B0604020202020204"/>
                <a:ea typeface="+mn-ea"/>
                <a:cs typeface="+mn-cs"/>
              </a:rPr>
              <a:t>Branches </a:t>
            </a:r>
          </a:p>
        </p:txBody>
      </p:sp>
      <p:sp>
        <p:nvSpPr>
          <p:cNvPr id="349" name="Freeform 348">
            <a:extLst>
              <a:ext uri="{FF2B5EF4-FFF2-40B4-BE49-F238E27FC236}">
                <a16:creationId xmlns:a16="http://schemas.microsoft.com/office/drawing/2014/main" id="{772F2C7D-A8BD-E849-8B0B-8FFFA705134E}"/>
              </a:ext>
            </a:extLst>
          </p:cNvPr>
          <p:cNvSpPr>
            <a:spLocks noChangeAspect="1" noChangeArrowheads="1"/>
          </p:cNvSpPr>
          <p:nvPr/>
        </p:nvSpPr>
        <p:spPr bwMode="auto">
          <a:xfrm>
            <a:off x="7234766" y="3276019"/>
            <a:ext cx="313413" cy="212568"/>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defTabSz="685783" hangingPunct="1">
              <a:defRPr/>
            </a:pPr>
            <a:endParaRPr lang="en-US" sz="1000" kern="1200" dirty="0">
              <a:solidFill>
                <a:srgbClr val="FFFFFF"/>
              </a:solidFill>
              <a:latin typeface="Arial" panose="020B0604020202020204"/>
              <a:ea typeface="+mn-ea"/>
              <a:cs typeface="+mn-cs"/>
            </a:endParaRPr>
          </a:p>
        </p:txBody>
      </p:sp>
      <p:sp>
        <p:nvSpPr>
          <p:cNvPr id="392" name="Freeform 391">
            <a:extLst>
              <a:ext uri="{FF2B5EF4-FFF2-40B4-BE49-F238E27FC236}">
                <a16:creationId xmlns:a16="http://schemas.microsoft.com/office/drawing/2014/main" id="{DA5D7735-90E8-7B4D-8E8F-3F3ABEDC0253}"/>
              </a:ext>
            </a:extLst>
          </p:cNvPr>
          <p:cNvSpPr>
            <a:spLocks noChangeAspect="1" noChangeArrowheads="1"/>
          </p:cNvSpPr>
          <p:nvPr/>
        </p:nvSpPr>
        <p:spPr bwMode="auto">
          <a:xfrm>
            <a:off x="8113094" y="3275657"/>
            <a:ext cx="313413" cy="212568"/>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defTabSz="685783" hangingPunct="1">
              <a:defRPr/>
            </a:pPr>
            <a:endParaRPr lang="en-US" sz="1000" kern="1200" dirty="0">
              <a:solidFill>
                <a:srgbClr val="FFFFFF"/>
              </a:solidFill>
              <a:latin typeface="Arial" panose="020B0604020202020204"/>
              <a:ea typeface="+mn-ea"/>
              <a:cs typeface="+mn-cs"/>
            </a:endParaRPr>
          </a:p>
        </p:txBody>
      </p:sp>
      <p:sp>
        <p:nvSpPr>
          <p:cNvPr id="393" name="Freeform 392">
            <a:extLst>
              <a:ext uri="{FF2B5EF4-FFF2-40B4-BE49-F238E27FC236}">
                <a16:creationId xmlns:a16="http://schemas.microsoft.com/office/drawing/2014/main" id="{87D30FE7-A15F-BE4C-8CE7-0490D7177FDB}"/>
              </a:ext>
            </a:extLst>
          </p:cNvPr>
          <p:cNvSpPr>
            <a:spLocks noChangeAspect="1" noChangeArrowheads="1"/>
          </p:cNvSpPr>
          <p:nvPr/>
        </p:nvSpPr>
        <p:spPr bwMode="auto">
          <a:xfrm>
            <a:off x="7692438" y="3274932"/>
            <a:ext cx="313413" cy="212568"/>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defTabSz="685783" hangingPunct="1">
              <a:defRPr/>
            </a:pPr>
            <a:endParaRPr lang="en-US" sz="1000" kern="1200" dirty="0">
              <a:solidFill>
                <a:srgbClr val="FFFFFF"/>
              </a:solidFill>
              <a:latin typeface="Arial" panose="020B0604020202020204"/>
              <a:ea typeface="+mn-ea"/>
              <a:cs typeface="+mn-cs"/>
            </a:endParaRPr>
          </a:p>
        </p:txBody>
      </p:sp>
      <p:sp>
        <p:nvSpPr>
          <p:cNvPr id="394" name="Freeform 393">
            <a:extLst>
              <a:ext uri="{FF2B5EF4-FFF2-40B4-BE49-F238E27FC236}">
                <a16:creationId xmlns:a16="http://schemas.microsoft.com/office/drawing/2014/main" id="{E0665D82-E001-C64E-A9A9-8729944E608F}"/>
              </a:ext>
            </a:extLst>
          </p:cNvPr>
          <p:cNvSpPr>
            <a:spLocks noChangeAspect="1" noChangeArrowheads="1"/>
          </p:cNvSpPr>
          <p:nvPr/>
        </p:nvSpPr>
        <p:spPr bwMode="auto">
          <a:xfrm>
            <a:off x="6816115" y="3274569"/>
            <a:ext cx="313413" cy="212568"/>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defTabSz="685783" hangingPunct="1">
              <a:defRPr/>
            </a:pPr>
            <a:endParaRPr lang="en-US" sz="1000" kern="1200" dirty="0">
              <a:solidFill>
                <a:srgbClr val="FFFFFF"/>
              </a:solidFill>
              <a:latin typeface="Arial" panose="020B0604020202020204"/>
              <a:ea typeface="+mn-ea"/>
              <a:cs typeface="+mn-cs"/>
            </a:endParaRPr>
          </a:p>
        </p:txBody>
      </p:sp>
      <p:sp>
        <p:nvSpPr>
          <p:cNvPr id="421" name="TextBox 420">
            <a:extLst>
              <a:ext uri="{FF2B5EF4-FFF2-40B4-BE49-F238E27FC236}">
                <a16:creationId xmlns:a16="http://schemas.microsoft.com/office/drawing/2014/main" id="{08CC677B-F63C-2044-B599-BEB0C9A7DAE5}"/>
              </a:ext>
            </a:extLst>
          </p:cNvPr>
          <p:cNvSpPr txBox="1"/>
          <p:nvPr/>
        </p:nvSpPr>
        <p:spPr>
          <a:xfrm>
            <a:off x="6211355" y="3919378"/>
            <a:ext cx="2814452" cy="646331"/>
          </a:xfrm>
          <a:prstGeom prst="rect">
            <a:avLst/>
          </a:prstGeom>
          <a:noFill/>
        </p:spPr>
        <p:txBody>
          <a:bodyPr wrap="square" rtlCol="0">
            <a:spAutoFit/>
          </a:bodyPr>
          <a:lstStyle/>
          <a:p>
            <a:pPr marL="228594" indent="-228594" defTabSz="914377">
              <a:buFont typeface="Arial" panose="020B0604020202020204" pitchFamily="34" charset="0"/>
              <a:buChar char="•"/>
            </a:pPr>
            <a:r>
              <a:rPr lang="en-US" sz="1200" dirty="0">
                <a:solidFill>
                  <a:srgbClr val="FFFFFF"/>
                </a:solidFill>
                <a:latin typeface="Arial" panose="020B0604020202020204"/>
              </a:rPr>
              <a:t>Unmatched protection all locations</a:t>
            </a:r>
          </a:p>
          <a:p>
            <a:pPr marL="228594" indent="-228594" defTabSz="914377">
              <a:buFont typeface="Arial" panose="020B0604020202020204" pitchFamily="34" charset="0"/>
              <a:buChar char="•"/>
            </a:pPr>
            <a:r>
              <a:rPr lang="en-US" sz="1200" dirty="0">
                <a:solidFill>
                  <a:srgbClr val="FFFFFF"/>
                </a:solidFill>
                <a:latin typeface="Arial" panose="020B0604020202020204"/>
              </a:rPr>
              <a:t>Fast and direct user experience</a:t>
            </a:r>
          </a:p>
          <a:p>
            <a:pPr marL="228594" indent="-228594" defTabSz="914377">
              <a:buFont typeface="Arial" panose="020B0604020202020204" pitchFamily="34" charset="0"/>
              <a:buChar char="•"/>
            </a:pPr>
            <a:r>
              <a:rPr lang="en-US" sz="1200" dirty="0">
                <a:solidFill>
                  <a:srgbClr val="FFFFFF"/>
                </a:solidFill>
                <a:latin typeface="Arial" panose="020B0604020202020204"/>
              </a:rPr>
              <a:t>Zero Attack Surface</a:t>
            </a:r>
          </a:p>
        </p:txBody>
      </p:sp>
      <p:grpSp>
        <p:nvGrpSpPr>
          <p:cNvPr id="24" name="Group 23">
            <a:extLst>
              <a:ext uri="{FF2B5EF4-FFF2-40B4-BE49-F238E27FC236}">
                <a16:creationId xmlns:a16="http://schemas.microsoft.com/office/drawing/2014/main" id="{36BF2BF1-8E63-5C47-89A9-36E8F243DA43}"/>
              </a:ext>
            </a:extLst>
          </p:cNvPr>
          <p:cNvGrpSpPr/>
          <p:nvPr/>
        </p:nvGrpSpPr>
        <p:grpSpPr>
          <a:xfrm>
            <a:off x="6894807" y="2025272"/>
            <a:ext cx="1448231" cy="720703"/>
            <a:chOff x="6894807" y="2025272"/>
            <a:chExt cx="1448231" cy="720703"/>
          </a:xfrm>
        </p:grpSpPr>
        <p:pic>
          <p:nvPicPr>
            <p:cNvPr id="422" name="Picture 421">
              <a:extLst>
                <a:ext uri="{FF2B5EF4-FFF2-40B4-BE49-F238E27FC236}">
                  <a16:creationId xmlns:a16="http://schemas.microsoft.com/office/drawing/2014/main" id="{EFBA077C-5F8E-4041-A88A-21D98AD44A5D}"/>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894807" y="2025272"/>
              <a:ext cx="1448231" cy="720703"/>
            </a:xfrm>
            <a:prstGeom prst="rect">
              <a:avLst/>
            </a:prstGeom>
          </p:spPr>
        </p:pic>
        <p:pic>
          <p:nvPicPr>
            <p:cNvPr id="423" name="Picture 5">
              <a:extLst>
                <a:ext uri="{FF2B5EF4-FFF2-40B4-BE49-F238E27FC236}">
                  <a16:creationId xmlns:a16="http://schemas.microsoft.com/office/drawing/2014/main" id="{87E0D956-FA39-8041-ABC0-2BA1C791D0F6}"/>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bwMode="auto">
            <a:xfrm>
              <a:off x="7335377" y="2105811"/>
              <a:ext cx="570495" cy="570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4" name="Group 423">
            <a:extLst>
              <a:ext uri="{FF2B5EF4-FFF2-40B4-BE49-F238E27FC236}">
                <a16:creationId xmlns:a16="http://schemas.microsoft.com/office/drawing/2014/main" id="{08420A29-36E2-A546-8FE6-9BAF6B2DD377}"/>
              </a:ext>
            </a:extLst>
          </p:cNvPr>
          <p:cNvGrpSpPr/>
          <p:nvPr/>
        </p:nvGrpSpPr>
        <p:grpSpPr>
          <a:xfrm>
            <a:off x="6697095" y="1380803"/>
            <a:ext cx="1846866" cy="299743"/>
            <a:chOff x="6481815" y="1630402"/>
            <a:chExt cx="2024347" cy="328548"/>
          </a:xfrm>
        </p:grpSpPr>
        <p:grpSp>
          <p:nvGrpSpPr>
            <p:cNvPr id="425" name="Group 424">
              <a:extLst>
                <a:ext uri="{FF2B5EF4-FFF2-40B4-BE49-F238E27FC236}">
                  <a16:creationId xmlns:a16="http://schemas.microsoft.com/office/drawing/2014/main" id="{45580DE6-7EF5-F445-B9B3-CCBAD8B85C0D}"/>
                </a:ext>
              </a:extLst>
            </p:cNvPr>
            <p:cNvGrpSpPr/>
            <p:nvPr/>
          </p:nvGrpSpPr>
          <p:grpSpPr>
            <a:xfrm>
              <a:off x="8032880" y="1636817"/>
              <a:ext cx="473282" cy="322133"/>
              <a:chOff x="5565325" y="867800"/>
              <a:chExt cx="717589" cy="488416"/>
            </a:xfrm>
          </p:grpSpPr>
          <p:sp>
            <p:nvSpPr>
              <p:cNvPr id="442" name="Freeform 64">
                <a:extLst>
                  <a:ext uri="{FF2B5EF4-FFF2-40B4-BE49-F238E27FC236}">
                    <a16:creationId xmlns:a16="http://schemas.microsoft.com/office/drawing/2014/main" id="{E893B528-A877-3143-B1D0-F0E6D4AF60AE}"/>
                  </a:ext>
                </a:extLst>
              </p:cNvPr>
              <p:cNvSpPr>
                <a:spLocks noChangeAspect="1" noChangeArrowheads="1"/>
              </p:cNvSpPr>
              <p:nvPr/>
            </p:nvSpPr>
            <p:spPr bwMode="auto">
              <a:xfrm>
                <a:off x="5565325" y="867800"/>
                <a:ext cx="717589" cy="488416"/>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endParaRPr lang="en-US" sz="1000" dirty="0">
                  <a:solidFill>
                    <a:schemeClr val="bg1"/>
                  </a:solidFill>
                </a:endParaRPr>
              </a:p>
            </p:txBody>
          </p:sp>
          <p:sp>
            <p:nvSpPr>
              <p:cNvPr id="443" name="TextBox 442">
                <a:extLst>
                  <a:ext uri="{FF2B5EF4-FFF2-40B4-BE49-F238E27FC236}">
                    <a16:creationId xmlns:a16="http://schemas.microsoft.com/office/drawing/2014/main" id="{A095441D-6818-9048-90F3-E0F1C3035F59}"/>
                  </a:ext>
                </a:extLst>
              </p:cNvPr>
              <p:cNvSpPr txBox="1"/>
              <p:nvPr/>
            </p:nvSpPr>
            <p:spPr>
              <a:xfrm>
                <a:off x="5582563" y="1023389"/>
                <a:ext cx="656847" cy="256607"/>
              </a:xfrm>
              <a:prstGeom prst="rect">
                <a:avLst/>
              </a:prstGeom>
              <a:noFill/>
            </p:spPr>
            <p:txBody>
              <a:bodyPr wrap="square"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00" b="1" i="0" u="none" strike="noStrike" kern="1200" cap="none" spc="0" normalizeH="0" baseline="0" noProof="0" dirty="0">
                    <a:ln>
                      <a:noFill/>
                    </a:ln>
                    <a:solidFill>
                      <a:schemeClr val="bg1"/>
                    </a:solidFill>
                    <a:effectLst/>
                    <a:uLnTx/>
                    <a:uFillTx/>
                    <a:latin typeface="Arial" panose="020B0604020202020204"/>
                    <a:ea typeface="+mn-ea"/>
                    <a:cs typeface="+mn-cs"/>
                  </a:rPr>
                  <a:t>PRIVATE CLOUD</a:t>
                </a:r>
              </a:p>
            </p:txBody>
          </p:sp>
        </p:grpSp>
        <p:grpSp>
          <p:nvGrpSpPr>
            <p:cNvPr id="426" name="Group 425">
              <a:extLst>
                <a:ext uri="{FF2B5EF4-FFF2-40B4-BE49-F238E27FC236}">
                  <a16:creationId xmlns:a16="http://schemas.microsoft.com/office/drawing/2014/main" id="{3C445155-23FE-4A45-A5E4-01A4F44DCA79}"/>
                </a:ext>
              </a:extLst>
            </p:cNvPr>
            <p:cNvGrpSpPr/>
            <p:nvPr/>
          </p:nvGrpSpPr>
          <p:grpSpPr>
            <a:xfrm>
              <a:off x="6481815" y="1630402"/>
              <a:ext cx="1011444" cy="324107"/>
              <a:chOff x="1753350" y="859596"/>
              <a:chExt cx="1426190" cy="457008"/>
            </a:xfrm>
          </p:grpSpPr>
          <p:grpSp>
            <p:nvGrpSpPr>
              <p:cNvPr id="432" name="Group 431">
                <a:extLst>
                  <a:ext uri="{FF2B5EF4-FFF2-40B4-BE49-F238E27FC236}">
                    <a16:creationId xmlns:a16="http://schemas.microsoft.com/office/drawing/2014/main" id="{7E98C6D4-D576-0B48-B271-0632879C423B}"/>
                  </a:ext>
                </a:extLst>
              </p:cNvPr>
              <p:cNvGrpSpPr/>
              <p:nvPr/>
            </p:nvGrpSpPr>
            <p:grpSpPr>
              <a:xfrm>
                <a:off x="2509381" y="859596"/>
                <a:ext cx="670159" cy="456755"/>
                <a:chOff x="3016814" y="891950"/>
                <a:chExt cx="837297" cy="543808"/>
              </a:xfrm>
            </p:grpSpPr>
            <p:sp>
              <p:nvSpPr>
                <p:cNvPr id="438" name="Freeform 64">
                  <a:extLst>
                    <a:ext uri="{FF2B5EF4-FFF2-40B4-BE49-F238E27FC236}">
                      <a16:creationId xmlns:a16="http://schemas.microsoft.com/office/drawing/2014/main" id="{CE0217CF-47CD-C34D-ACC2-42BC82408A86}"/>
                    </a:ext>
                  </a:extLst>
                </p:cNvPr>
                <p:cNvSpPr>
                  <a:spLocks noChangeAspect="1" noChangeArrowheads="1"/>
                </p:cNvSpPr>
                <p:nvPr/>
              </p:nvSpPr>
              <p:spPr bwMode="auto">
                <a:xfrm>
                  <a:off x="3016814" y="89195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439" name="Picture 92">
                  <a:extLst>
                    <a:ext uri="{FF2B5EF4-FFF2-40B4-BE49-F238E27FC236}">
                      <a16:creationId xmlns:a16="http://schemas.microsoft.com/office/drawing/2014/main" id="{7FAD0BDB-221B-C243-B287-6AA1F71D362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256120" y="1041604"/>
                  <a:ext cx="394336" cy="123418"/>
                </a:xfrm>
                <a:prstGeom prst="rect">
                  <a:avLst/>
                </a:prstGeom>
              </p:spPr>
            </p:pic>
            <p:pic>
              <p:nvPicPr>
                <p:cNvPr id="440" name="Picture 96">
                  <a:extLst>
                    <a:ext uri="{FF2B5EF4-FFF2-40B4-BE49-F238E27FC236}">
                      <a16:creationId xmlns:a16="http://schemas.microsoft.com/office/drawing/2014/main" id="{E07BAC74-A1C2-964F-BB6A-5AA20EDE7FF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99653" y="1214812"/>
                  <a:ext cx="146753" cy="139846"/>
                </a:xfrm>
                <a:prstGeom prst="rect">
                  <a:avLst/>
                </a:prstGeom>
              </p:spPr>
            </p:pic>
            <p:pic>
              <p:nvPicPr>
                <p:cNvPr id="441" name="Picture 99">
                  <a:extLst>
                    <a:ext uri="{FF2B5EF4-FFF2-40B4-BE49-F238E27FC236}">
                      <a16:creationId xmlns:a16="http://schemas.microsoft.com/office/drawing/2014/main" id="{42C7D159-918D-CF4C-966F-2FB801814FF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456067" y="1232775"/>
                  <a:ext cx="233363" cy="103777"/>
                </a:xfrm>
                <a:prstGeom prst="rect">
                  <a:avLst/>
                </a:prstGeom>
              </p:spPr>
            </p:pic>
          </p:grpSp>
          <p:grpSp>
            <p:nvGrpSpPr>
              <p:cNvPr id="433" name="Group 432">
                <a:extLst>
                  <a:ext uri="{FF2B5EF4-FFF2-40B4-BE49-F238E27FC236}">
                    <a16:creationId xmlns:a16="http://schemas.microsoft.com/office/drawing/2014/main" id="{FC7F8FCD-BB03-C44B-B85D-199A9AC80E9C}"/>
                  </a:ext>
                </a:extLst>
              </p:cNvPr>
              <p:cNvGrpSpPr/>
              <p:nvPr/>
            </p:nvGrpSpPr>
            <p:grpSpPr>
              <a:xfrm>
                <a:off x="1753350" y="859596"/>
                <a:ext cx="719243" cy="457008"/>
                <a:chOff x="1888491" y="892202"/>
                <a:chExt cx="837297" cy="543808"/>
              </a:xfrm>
            </p:grpSpPr>
            <p:sp>
              <p:nvSpPr>
                <p:cNvPr id="434" name="Freeform 64">
                  <a:extLst>
                    <a:ext uri="{FF2B5EF4-FFF2-40B4-BE49-F238E27FC236}">
                      <a16:creationId xmlns:a16="http://schemas.microsoft.com/office/drawing/2014/main" id="{B8E2F088-4412-394F-9B45-0669C6275E78}"/>
                    </a:ext>
                  </a:extLst>
                </p:cNvPr>
                <p:cNvSpPr>
                  <a:spLocks noChangeAspect="1" noChangeArrowheads="1"/>
                </p:cNvSpPr>
                <p:nvPr/>
              </p:nvSpPr>
              <p:spPr bwMode="auto">
                <a:xfrm>
                  <a:off x="1888491" y="892202"/>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435" name="Picture 142">
                  <a:extLst>
                    <a:ext uri="{FF2B5EF4-FFF2-40B4-BE49-F238E27FC236}">
                      <a16:creationId xmlns:a16="http://schemas.microsoft.com/office/drawing/2014/main" id="{31AC281C-5613-FD42-A5E4-E500093D7700}"/>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091741" y="1054622"/>
                  <a:ext cx="454030" cy="101767"/>
                </a:xfrm>
                <a:prstGeom prst="rect">
                  <a:avLst/>
                </a:prstGeom>
              </p:spPr>
            </p:pic>
            <p:pic>
              <p:nvPicPr>
                <p:cNvPr id="436" name="Picture 114">
                  <a:extLst>
                    <a:ext uri="{FF2B5EF4-FFF2-40B4-BE49-F238E27FC236}">
                      <a16:creationId xmlns:a16="http://schemas.microsoft.com/office/drawing/2014/main" id="{AF872D34-3D5E-E64B-A144-843915F0253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2361501" y="1201755"/>
                  <a:ext cx="254731" cy="182419"/>
                </a:xfrm>
                <a:prstGeom prst="rect">
                  <a:avLst/>
                </a:prstGeom>
              </p:spPr>
            </p:pic>
            <p:pic>
              <p:nvPicPr>
                <p:cNvPr id="437" name="Picture 2">
                  <a:extLst>
                    <a:ext uri="{FF2B5EF4-FFF2-40B4-BE49-F238E27FC236}">
                      <a16:creationId xmlns:a16="http://schemas.microsoft.com/office/drawing/2014/main" id="{10EA5504-E239-9C4E-A413-7AC4C08875B6}"/>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969767" y="1246641"/>
                  <a:ext cx="303362" cy="8415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27" name="Group 426">
              <a:extLst>
                <a:ext uri="{FF2B5EF4-FFF2-40B4-BE49-F238E27FC236}">
                  <a16:creationId xmlns:a16="http://schemas.microsoft.com/office/drawing/2014/main" id="{1A75CF78-1DF9-A541-AFCA-09676E8A43AE}"/>
                </a:ext>
              </a:extLst>
            </p:cNvPr>
            <p:cNvGrpSpPr/>
            <p:nvPr/>
          </p:nvGrpSpPr>
          <p:grpSpPr>
            <a:xfrm>
              <a:off x="7525730" y="1638628"/>
              <a:ext cx="483459" cy="319487"/>
              <a:chOff x="3590307" y="772377"/>
              <a:chExt cx="693414" cy="458232"/>
            </a:xfrm>
          </p:grpSpPr>
          <p:grpSp>
            <p:nvGrpSpPr>
              <p:cNvPr id="428" name="Group 427">
                <a:extLst>
                  <a:ext uri="{FF2B5EF4-FFF2-40B4-BE49-F238E27FC236}">
                    <a16:creationId xmlns:a16="http://schemas.microsoft.com/office/drawing/2014/main" id="{8ADB7B52-DA34-0E49-866E-BB310CB40BF3}"/>
                  </a:ext>
                </a:extLst>
              </p:cNvPr>
              <p:cNvGrpSpPr/>
              <p:nvPr/>
            </p:nvGrpSpPr>
            <p:grpSpPr>
              <a:xfrm>
                <a:off x="3590307" y="772377"/>
                <a:ext cx="693414" cy="458232"/>
                <a:chOff x="4065882" y="894990"/>
                <a:chExt cx="837297" cy="543808"/>
              </a:xfrm>
            </p:grpSpPr>
            <p:sp>
              <p:nvSpPr>
                <p:cNvPr id="430" name="Freeform 64">
                  <a:extLst>
                    <a:ext uri="{FF2B5EF4-FFF2-40B4-BE49-F238E27FC236}">
                      <a16:creationId xmlns:a16="http://schemas.microsoft.com/office/drawing/2014/main" id="{519D035D-0AD8-E942-8F1E-1D20CA9195C1}"/>
                    </a:ext>
                  </a:extLst>
                </p:cNvPr>
                <p:cNvSpPr>
                  <a:spLocks noChangeAspect="1" noChangeArrowheads="1"/>
                </p:cNvSpPr>
                <p:nvPr/>
              </p:nvSpPr>
              <p:spPr bwMode="auto">
                <a:xfrm>
                  <a:off x="4065882" y="89499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431" name="Picture 4">
                  <a:extLst>
                    <a:ext uri="{FF2B5EF4-FFF2-40B4-BE49-F238E27FC236}">
                      <a16:creationId xmlns:a16="http://schemas.microsoft.com/office/drawing/2014/main" id="{357489B2-E4F0-564C-9C59-7149E9A2C27F}"/>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207519" y="1228342"/>
                  <a:ext cx="532320" cy="163491"/>
                </a:xfrm>
                <a:prstGeom prst="rect">
                  <a:avLst/>
                </a:prstGeom>
                <a:noFill/>
                <a:extLst>
                  <a:ext uri="{909E8E84-426E-40DD-AFC4-6F175D3DCCD1}">
                    <a14:hiddenFill xmlns:a14="http://schemas.microsoft.com/office/drawing/2010/main">
                      <a:solidFill>
                        <a:srgbClr val="FFFFFF"/>
                      </a:solidFill>
                    </a14:hiddenFill>
                  </a:ext>
                </a:extLst>
              </p:spPr>
            </p:pic>
          </p:grpSp>
          <p:pic>
            <p:nvPicPr>
              <p:cNvPr id="429" name="Picture 6">
                <a:extLst>
                  <a:ext uri="{FF2B5EF4-FFF2-40B4-BE49-F238E27FC236}">
                    <a16:creationId xmlns:a16="http://schemas.microsoft.com/office/drawing/2014/main" id="{47CDF82A-CC5E-684B-80DB-1938F177B7D2}"/>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3865179" y="887970"/>
                <a:ext cx="229607" cy="13776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09" name="Group 308">
            <a:extLst>
              <a:ext uri="{FF2B5EF4-FFF2-40B4-BE49-F238E27FC236}">
                <a16:creationId xmlns:a16="http://schemas.microsoft.com/office/drawing/2014/main" id="{4DEE7026-F241-1645-B43A-AF3A37104E0D}"/>
              </a:ext>
            </a:extLst>
          </p:cNvPr>
          <p:cNvGrpSpPr/>
          <p:nvPr/>
        </p:nvGrpSpPr>
        <p:grpSpPr>
          <a:xfrm>
            <a:off x="3651147" y="1381066"/>
            <a:ext cx="922767" cy="295691"/>
            <a:chOff x="1753350" y="859596"/>
            <a:chExt cx="1426190" cy="457008"/>
          </a:xfrm>
        </p:grpSpPr>
        <p:grpSp>
          <p:nvGrpSpPr>
            <p:cNvPr id="315" name="Group 314">
              <a:extLst>
                <a:ext uri="{FF2B5EF4-FFF2-40B4-BE49-F238E27FC236}">
                  <a16:creationId xmlns:a16="http://schemas.microsoft.com/office/drawing/2014/main" id="{BF60433C-E959-8442-9201-F7D72CC8220A}"/>
                </a:ext>
              </a:extLst>
            </p:cNvPr>
            <p:cNvGrpSpPr/>
            <p:nvPr/>
          </p:nvGrpSpPr>
          <p:grpSpPr>
            <a:xfrm>
              <a:off x="2509381" y="859596"/>
              <a:ext cx="670159" cy="456755"/>
              <a:chOff x="3016814" y="891950"/>
              <a:chExt cx="837297" cy="543808"/>
            </a:xfrm>
          </p:grpSpPr>
          <p:sp>
            <p:nvSpPr>
              <p:cNvPr id="321" name="Freeform 64">
                <a:extLst>
                  <a:ext uri="{FF2B5EF4-FFF2-40B4-BE49-F238E27FC236}">
                    <a16:creationId xmlns:a16="http://schemas.microsoft.com/office/drawing/2014/main" id="{148A0CF6-DC9F-6F42-BE7B-1C5D432E4F7F}"/>
                  </a:ext>
                </a:extLst>
              </p:cNvPr>
              <p:cNvSpPr>
                <a:spLocks noChangeAspect="1" noChangeArrowheads="1"/>
              </p:cNvSpPr>
              <p:nvPr/>
            </p:nvSpPr>
            <p:spPr bwMode="auto">
              <a:xfrm>
                <a:off x="3016814" y="89195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322" name="Picture 92">
                <a:extLst>
                  <a:ext uri="{FF2B5EF4-FFF2-40B4-BE49-F238E27FC236}">
                    <a16:creationId xmlns:a16="http://schemas.microsoft.com/office/drawing/2014/main" id="{ADB487ED-A352-AC4F-8631-5B3231B5470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256120" y="1041604"/>
                <a:ext cx="394336" cy="123418"/>
              </a:xfrm>
              <a:prstGeom prst="rect">
                <a:avLst/>
              </a:prstGeom>
            </p:spPr>
          </p:pic>
          <p:pic>
            <p:nvPicPr>
              <p:cNvPr id="323" name="Picture 96">
                <a:extLst>
                  <a:ext uri="{FF2B5EF4-FFF2-40B4-BE49-F238E27FC236}">
                    <a16:creationId xmlns:a16="http://schemas.microsoft.com/office/drawing/2014/main" id="{998711BC-4BB1-A34F-8264-9C802433653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99653" y="1214812"/>
                <a:ext cx="146753" cy="139846"/>
              </a:xfrm>
              <a:prstGeom prst="rect">
                <a:avLst/>
              </a:prstGeom>
            </p:spPr>
          </p:pic>
          <p:pic>
            <p:nvPicPr>
              <p:cNvPr id="324" name="Picture 99">
                <a:extLst>
                  <a:ext uri="{FF2B5EF4-FFF2-40B4-BE49-F238E27FC236}">
                    <a16:creationId xmlns:a16="http://schemas.microsoft.com/office/drawing/2014/main" id="{3D037A41-F0F3-C74D-B931-645CE9C144E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456067" y="1232775"/>
                <a:ext cx="233363" cy="103777"/>
              </a:xfrm>
              <a:prstGeom prst="rect">
                <a:avLst/>
              </a:prstGeom>
            </p:spPr>
          </p:pic>
        </p:grpSp>
        <p:grpSp>
          <p:nvGrpSpPr>
            <p:cNvPr id="316" name="Group 315">
              <a:extLst>
                <a:ext uri="{FF2B5EF4-FFF2-40B4-BE49-F238E27FC236}">
                  <a16:creationId xmlns:a16="http://schemas.microsoft.com/office/drawing/2014/main" id="{EC5101A3-59B3-9842-9BFE-10FD19C8C6F5}"/>
                </a:ext>
              </a:extLst>
            </p:cNvPr>
            <p:cNvGrpSpPr/>
            <p:nvPr/>
          </p:nvGrpSpPr>
          <p:grpSpPr>
            <a:xfrm>
              <a:off x="1753350" y="859596"/>
              <a:ext cx="719243" cy="457008"/>
              <a:chOff x="1888491" y="892202"/>
              <a:chExt cx="837297" cy="543808"/>
            </a:xfrm>
          </p:grpSpPr>
          <p:sp>
            <p:nvSpPr>
              <p:cNvPr id="317" name="Freeform 64">
                <a:extLst>
                  <a:ext uri="{FF2B5EF4-FFF2-40B4-BE49-F238E27FC236}">
                    <a16:creationId xmlns:a16="http://schemas.microsoft.com/office/drawing/2014/main" id="{CDFEC0B7-C9A8-B44D-8463-E3E1189FD8DE}"/>
                  </a:ext>
                </a:extLst>
              </p:cNvPr>
              <p:cNvSpPr>
                <a:spLocks noChangeAspect="1" noChangeArrowheads="1"/>
              </p:cNvSpPr>
              <p:nvPr/>
            </p:nvSpPr>
            <p:spPr bwMode="auto">
              <a:xfrm>
                <a:off x="1888491" y="892202"/>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318" name="Picture 142">
                <a:extLst>
                  <a:ext uri="{FF2B5EF4-FFF2-40B4-BE49-F238E27FC236}">
                    <a16:creationId xmlns:a16="http://schemas.microsoft.com/office/drawing/2014/main" id="{5911ED20-7F41-6E4B-91A2-50F183479BD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091741" y="1054622"/>
                <a:ext cx="454030" cy="101767"/>
              </a:xfrm>
              <a:prstGeom prst="rect">
                <a:avLst/>
              </a:prstGeom>
            </p:spPr>
          </p:pic>
          <p:pic>
            <p:nvPicPr>
              <p:cNvPr id="319" name="Picture 114">
                <a:extLst>
                  <a:ext uri="{FF2B5EF4-FFF2-40B4-BE49-F238E27FC236}">
                    <a16:creationId xmlns:a16="http://schemas.microsoft.com/office/drawing/2014/main" id="{B5CB1E64-8A9C-6C42-8C70-9E5ABB6BBDA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2361501" y="1201755"/>
                <a:ext cx="254731" cy="182419"/>
              </a:xfrm>
              <a:prstGeom prst="rect">
                <a:avLst/>
              </a:prstGeom>
            </p:spPr>
          </p:pic>
          <p:pic>
            <p:nvPicPr>
              <p:cNvPr id="320" name="Picture 2">
                <a:extLst>
                  <a:ext uri="{FF2B5EF4-FFF2-40B4-BE49-F238E27FC236}">
                    <a16:creationId xmlns:a16="http://schemas.microsoft.com/office/drawing/2014/main" id="{5A976793-8079-3546-AA2D-3B56DC0BA81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969767" y="1246641"/>
                <a:ext cx="303362" cy="8415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4" name="Group 113">
            <a:extLst>
              <a:ext uri="{FF2B5EF4-FFF2-40B4-BE49-F238E27FC236}">
                <a16:creationId xmlns:a16="http://schemas.microsoft.com/office/drawing/2014/main" id="{21325A4A-C8DA-8445-BDB2-F57E03B965A4}"/>
              </a:ext>
            </a:extLst>
          </p:cNvPr>
          <p:cNvGrpSpPr/>
          <p:nvPr/>
        </p:nvGrpSpPr>
        <p:grpSpPr>
          <a:xfrm>
            <a:off x="31538" y="3940470"/>
            <a:ext cx="9144001" cy="851825"/>
            <a:chOff x="4672633" y="4053389"/>
            <a:chExt cx="4708234" cy="851825"/>
          </a:xfrm>
        </p:grpSpPr>
        <p:sp>
          <p:nvSpPr>
            <p:cNvPr id="116" name="Rectangle 115">
              <a:extLst>
                <a:ext uri="{FF2B5EF4-FFF2-40B4-BE49-F238E27FC236}">
                  <a16:creationId xmlns:a16="http://schemas.microsoft.com/office/drawing/2014/main" id="{66A4F9A9-9F8E-7448-A5C8-46239CCD40BB}"/>
                </a:ext>
              </a:extLst>
            </p:cNvPr>
            <p:cNvSpPr/>
            <p:nvPr/>
          </p:nvSpPr>
          <p:spPr>
            <a:xfrm>
              <a:off x="4672633" y="4053389"/>
              <a:ext cx="4708234" cy="851825"/>
            </a:xfrm>
            <a:prstGeom prst="rect">
              <a:avLst/>
            </a:prstGeom>
            <a:gradFill>
              <a:gsLst>
                <a:gs pos="0">
                  <a:schemeClr val="accent5">
                    <a:lumMod val="47000"/>
                  </a:schemeClr>
                </a:gs>
                <a:gs pos="98000">
                  <a:schemeClr val="accent5">
                    <a:alpha val="97000"/>
                    <a:lumMod val="83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1B698AA3-569F-2B48-BB2A-5FC2E58A02AF}"/>
                </a:ext>
              </a:extLst>
            </p:cNvPr>
            <p:cNvSpPr/>
            <p:nvPr/>
          </p:nvSpPr>
          <p:spPr>
            <a:xfrm>
              <a:off x="5235228" y="4212985"/>
              <a:ext cx="3729235" cy="553998"/>
            </a:xfrm>
            <a:prstGeom prst="rect">
              <a:avLst/>
            </a:prstGeom>
          </p:spPr>
          <p:txBody>
            <a:bodyPr wrap="square" anchor="ctr">
              <a:spAutoFit/>
            </a:bodyPr>
            <a:lstStyle/>
            <a:p>
              <a:pPr algn="ctr"/>
              <a:r>
                <a:rPr lang="en-US" sz="1600" dirty="0">
                  <a:solidFill>
                    <a:schemeClr val="bg1"/>
                  </a:solidFill>
                </a:rPr>
                <a:t>Purpose-built cloud security platform is the best way to secure local breakouts</a:t>
              </a:r>
            </a:p>
            <a:p>
              <a:pPr algn="ctr"/>
              <a:r>
                <a:rPr lang="en-US" sz="1400" dirty="0">
                  <a:solidFill>
                    <a:schemeClr val="accent1"/>
                  </a:solidFill>
                </a:rPr>
                <a:t>Aligns with Gartner’s recommended SASE architecture – thin branch / heavy cloud</a:t>
              </a:r>
            </a:p>
          </p:txBody>
        </p:sp>
      </p:grpSp>
    </p:spTree>
    <p:extLst>
      <p:ext uri="{BB962C8B-B14F-4D97-AF65-F5344CB8AC3E}">
        <p14:creationId xmlns:p14="http://schemas.microsoft.com/office/powerpoint/2010/main" val="164992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outHorizontal)">
                                      <p:cBhvr>
                                        <p:cTn id="7" dur="500"/>
                                        <p:tgtEl>
                                          <p:spTgt spid="8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0"/>
                                        </p:tgtEl>
                                        <p:attrNameLst>
                                          <p:attrName>style.visibility</p:attrName>
                                        </p:attrNameLst>
                                      </p:cBhvr>
                                      <p:to>
                                        <p:strVal val="visible"/>
                                      </p:to>
                                    </p:set>
                                    <p:animEffect transition="in" filter="fade">
                                      <p:cBhvr>
                                        <p:cTn id="11" dur="500"/>
                                        <p:tgtEl>
                                          <p:spTgt spid="340"/>
                                        </p:tgtEl>
                                      </p:cBhvr>
                                    </p:animEffect>
                                  </p:childTnLst>
                                </p:cTn>
                              </p:par>
                              <p:par>
                                <p:cTn id="12" presetID="10" presetClass="entr" presetSubtype="0" fill="hold" nodeType="withEffect">
                                  <p:stCondLst>
                                    <p:cond delay="0"/>
                                  </p:stCondLst>
                                  <p:childTnLst>
                                    <p:set>
                                      <p:cBhvr>
                                        <p:cTn id="13" dur="1" fill="hold">
                                          <p:stCondLst>
                                            <p:cond delay="0"/>
                                          </p:stCondLst>
                                        </p:cTn>
                                        <p:tgtEl>
                                          <p:spTgt spid="309"/>
                                        </p:tgtEl>
                                        <p:attrNameLst>
                                          <p:attrName>style.visibility</p:attrName>
                                        </p:attrNameLst>
                                      </p:cBhvr>
                                      <p:to>
                                        <p:strVal val="visible"/>
                                      </p:to>
                                    </p:set>
                                    <p:animEffect transition="in" filter="fade">
                                      <p:cBhvr>
                                        <p:cTn id="14" dur="500"/>
                                        <p:tgtEl>
                                          <p:spTgt spid="309"/>
                                        </p:tgtEl>
                                      </p:cBhvr>
                                    </p:animEffect>
                                  </p:childTnLst>
                                </p:cTn>
                              </p:par>
                              <p:par>
                                <p:cTn id="15" presetID="10"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308"/>
                                        </p:tgtEl>
                                        <p:attrNameLst>
                                          <p:attrName>style.visibility</p:attrName>
                                        </p:attrNameLst>
                                      </p:cBhvr>
                                      <p:to>
                                        <p:strVal val="visible"/>
                                      </p:to>
                                    </p:set>
                                    <p:animEffect transition="in" filter="fade">
                                      <p:cBhvr>
                                        <p:cTn id="20" dur="500"/>
                                        <p:tgtEl>
                                          <p:spTgt spid="308"/>
                                        </p:tgtEl>
                                      </p:cBhvr>
                                    </p:animEffect>
                                  </p:childTnLst>
                                </p:cTn>
                              </p:par>
                              <p:par>
                                <p:cTn id="21" presetID="10" presetClass="entr" presetSubtype="0" fill="hold" nodeType="withEffect">
                                  <p:stCondLst>
                                    <p:cond delay="0"/>
                                  </p:stCondLst>
                                  <p:childTnLst>
                                    <p:set>
                                      <p:cBhvr>
                                        <p:cTn id="22" dur="1" fill="hold">
                                          <p:stCondLst>
                                            <p:cond delay="0"/>
                                          </p:stCondLst>
                                        </p:cTn>
                                        <p:tgtEl>
                                          <p:spTgt spid="303"/>
                                        </p:tgtEl>
                                        <p:attrNameLst>
                                          <p:attrName>style.visibility</p:attrName>
                                        </p:attrNameLst>
                                      </p:cBhvr>
                                      <p:to>
                                        <p:strVal val="visible"/>
                                      </p:to>
                                    </p:set>
                                    <p:animEffect transition="in" filter="fade">
                                      <p:cBhvr>
                                        <p:cTn id="23" dur="500"/>
                                        <p:tgtEl>
                                          <p:spTgt spid="30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9"/>
                                        </p:tgtEl>
                                        <p:attrNameLst>
                                          <p:attrName>style.visibility</p:attrName>
                                        </p:attrNameLst>
                                      </p:cBhvr>
                                      <p:to>
                                        <p:strVal val="visible"/>
                                      </p:to>
                                    </p:set>
                                    <p:animEffect transition="in" filter="fade">
                                      <p:cBhvr>
                                        <p:cTn id="26" dur="500"/>
                                        <p:tgtEl>
                                          <p:spTgt spid="3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9"/>
                                        </p:tgtEl>
                                        <p:attrNameLst>
                                          <p:attrName>style.visibility</p:attrName>
                                        </p:attrNameLst>
                                      </p:cBhvr>
                                      <p:to>
                                        <p:strVal val="visible"/>
                                      </p:to>
                                    </p:set>
                                    <p:animEffect transition="in" filter="fade">
                                      <p:cBhvr>
                                        <p:cTn id="29" dur="500"/>
                                        <p:tgtEl>
                                          <p:spTgt spid="299"/>
                                        </p:tgtEl>
                                      </p:cBhvr>
                                    </p:animEffect>
                                  </p:childTnLst>
                                </p:cTn>
                              </p:par>
                              <p:par>
                                <p:cTn id="30" presetID="10" presetClass="entr" presetSubtype="0" fill="hold" nodeType="withEffect">
                                  <p:stCondLst>
                                    <p:cond delay="0"/>
                                  </p:stCondLst>
                                  <p:childTnLst>
                                    <p:set>
                                      <p:cBhvr>
                                        <p:cTn id="31" dur="1" fill="hold">
                                          <p:stCondLst>
                                            <p:cond delay="0"/>
                                          </p:stCondLst>
                                        </p:cTn>
                                        <p:tgtEl>
                                          <p:spTgt spid="304"/>
                                        </p:tgtEl>
                                        <p:attrNameLst>
                                          <p:attrName>style.visibility</p:attrName>
                                        </p:attrNameLst>
                                      </p:cBhvr>
                                      <p:to>
                                        <p:strVal val="visible"/>
                                      </p:to>
                                    </p:set>
                                    <p:animEffect transition="in" filter="fade">
                                      <p:cBhvr>
                                        <p:cTn id="32" dur="500"/>
                                        <p:tgtEl>
                                          <p:spTgt spid="30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8"/>
                                        </p:tgtEl>
                                        <p:attrNameLst>
                                          <p:attrName>style.visibility</p:attrName>
                                        </p:attrNameLst>
                                      </p:cBhvr>
                                      <p:to>
                                        <p:strVal val="visible"/>
                                      </p:to>
                                    </p:set>
                                    <p:animEffect transition="in" filter="fade">
                                      <p:cBhvr>
                                        <p:cTn id="35" dur="500"/>
                                        <p:tgtEl>
                                          <p:spTgt spid="328"/>
                                        </p:tgtEl>
                                      </p:cBhvr>
                                    </p:animEffect>
                                  </p:childTnLst>
                                </p:cTn>
                              </p:par>
                              <p:par>
                                <p:cTn id="36" presetID="10" presetClass="entr" presetSubtype="0" fill="hold" nodeType="withEffect">
                                  <p:stCondLst>
                                    <p:cond delay="0"/>
                                  </p:stCondLst>
                                  <p:childTnLst>
                                    <p:set>
                                      <p:cBhvr>
                                        <p:cTn id="37" dur="1" fill="hold">
                                          <p:stCondLst>
                                            <p:cond delay="0"/>
                                          </p:stCondLst>
                                        </p:cTn>
                                        <p:tgtEl>
                                          <p:spTgt spid="305"/>
                                        </p:tgtEl>
                                        <p:attrNameLst>
                                          <p:attrName>style.visibility</p:attrName>
                                        </p:attrNameLst>
                                      </p:cBhvr>
                                      <p:to>
                                        <p:strVal val="visible"/>
                                      </p:to>
                                    </p:set>
                                    <p:animEffect transition="in" filter="fade">
                                      <p:cBhvr>
                                        <p:cTn id="38" dur="500"/>
                                        <p:tgtEl>
                                          <p:spTgt spid="30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7"/>
                                        </p:tgtEl>
                                        <p:attrNameLst>
                                          <p:attrName>style.visibility</p:attrName>
                                        </p:attrNameLst>
                                      </p:cBhvr>
                                      <p:to>
                                        <p:strVal val="visible"/>
                                      </p:to>
                                    </p:set>
                                    <p:animEffect transition="in" filter="fade">
                                      <p:cBhvr>
                                        <p:cTn id="41" dur="500"/>
                                        <p:tgtEl>
                                          <p:spTgt spid="327"/>
                                        </p:tgtEl>
                                      </p:cBhvr>
                                    </p:animEffect>
                                  </p:childTnLst>
                                </p:cTn>
                              </p:par>
                              <p:par>
                                <p:cTn id="42" presetID="10" presetClass="entr" presetSubtype="0" fill="hold" nodeType="withEffect">
                                  <p:stCondLst>
                                    <p:cond delay="0"/>
                                  </p:stCondLst>
                                  <p:childTnLst>
                                    <p:set>
                                      <p:cBhvr>
                                        <p:cTn id="43" dur="1" fill="hold">
                                          <p:stCondLst>
                                            <p:cond delay="0"/>
                                          </p:stCondLst>
                                        </p:cTn>
                                        <p:tgtEl>
                                          <p:spTgt spid="306"/>
                                        </p:tgtEl>
                                        <p:attrNameLst>
                                          <p:attrName>style.visibility</p:attrName>
                                        </p:attrNameLst>
                                      </p:cBhvr>
                                      <p:to>
                                        <p:strVal val="visible"/>
                                      </p:to>
                                    </p:set>
                                    <p:animEffect transition="in" filter="fade">
                                      <p:cBhvr>
                                        <p:cTn id="44" dur="500"/>
                                        <p:tgtEl>
                                          <p:spTgt spid="30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98"/>
                                        </p:tgtEl>
                                        <p:attrNameLst>
                                          <p:attrName>style.visibility</p:attrName>
                                        </p:attrNameLst>
                                      </p:cBhvr>
                                      <p:to>
                                        <p:strVal val="visible"/>
                                      </p:to>
                                    </p:set>
                                    <p:animEffect transition="in" filter="fade">
                                      <p:cBhvr>
                                        <p:cTn id="47" dur="500"/>
                                        <p:tgtEl>
                                          <p:spTgt spid="298"/>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nodeType="clickEffect">
                                  <p:stCondLst>
                                    <p:cond delay="0"/>
                                  </p:stCondLst>
                                  <p:childTnLst>
                                    <p:animMotion origin="layout" path="M 2.5E-6 4.93827E-7 L 0.09548 -0.29907 " pathEditMode="relative" rAng="0" ptsTypes="AA">
                                      <p:cBhvr>
                                        <p:cTn id="51" dur="2000" fill="hold"/>
                                        <p:tgtEl>
                                          <p:spTgt spid="303"/>
                                        </p:tgtEl>
                                        <p:attrNameLst>
                                          <p:attrName>ppt_x</p:attrName>
                                          <p:attrName>ppt_y</p:attrName>
                                        </p:attrNameLst>
                                      </p:cBhvr>
                                      <p:rCtr x="4774" y="-14969"/>
                                    </p:animMotion>
                                  </p:childTnLst>
                                </p:cTn>
                              </p:par>
                              <p:par>
                                <p:cTn id="52" presetID="0" presetClass="path" presetSubtype="0" accel="50000" decel="50000" fill="hold" nodeType="withEffect">
                                  <p:stCondLst>
                                    <p:cond delay="0"/>
                                  </p:stCondLst>
                                  <p:childTnLst>
                                    <p:animMotion origin="layout" path="M -3.61111E-6 -8.64198E-7 L 0.05 -0.2966 " pathEditMode="relative" rAng="0" ptsTypes="AA">
                                      <p:cBhvr>
                                        <p:cTn id="53" dur="2000" fill="hold"/>
                                        <p:tgtEl>
                                          <p:spTgt spid="304"/>
                                        </p:tgtEl>
                                        <p:attrNameLst>
                                          <p:attrName>ppt_x</p:attrName>
                                          <p:attrName>ppt_y</p:attrName>
                                        </p:attrNameLst>
                                      </p:cBhvr>
                                      <p:rCtr x="2500" y="-14846"/>
                                    </p:animMotion>
                                  </p:childTnLst>
                                </p:cTn>
                              </p:par>
                              <p:par>
                                <p:cTn id="54" presetID="0" presetClass="path" presetSubtype="0" accel="50000" decel="50000" fill="hold" nodeType="withEffect">
                                  <p:stCondLst>
                                    <p:cond delay="0"/>
                                  </p:stCondLst>
                                  <p:childTnLst>
                                    <p:animMotion origin="layout" path="M -3.61111E-6 1.85185E-6 L -0.00052 -0.29722 " pathEditMode="relative" rAng="0" ptsTypes="AA">
                                      <p:cBhvr>
                                        <p:cTn id="55" dur="2000" fill="hold"/>
                                        <p:tgtEl>
                                          <p:spTgt spid="305"/>
                                        </p:tgtEl>
                                        <p:attrNameLst>
                                          <p:attrName>ppt_x</p:attrName>
                                          <p:attrName>ppt_y</p:attrName>
                                        </p:attrNameLst>
                                      </p:cBhvr>
                                      <p:rCtr x="-35" y="-14877"/>
                                    </p:animMotion>
                                  </p:childTnLst>
                                </p:cTn>
                              </p:par>
                              <p:par>
                                <p:cTn id="56" presetID="0" presetClass="path" presetSubtype="0" accel="50000" decel="50000" fill="hold" nodeType="withEffect">
                                  <p:stCondLst>
                                    <p:cond delay="0"/>
                                  </p:stCondLst>
                                  <p:childTnLst>
                                    <p:animMotion origin="layout" path="M -4.16667E-6 -8.64198E-7 L -0.0467 -0.29691 " pathEditMode="relative" rAng="0" ptsTypes="AA">
                                      <p:cBhvr>
                                        <p:cTn id="57" dur="2000" fill="hold"/>
                                        <p:tgtEl>
                                          <p:spTgt spid="306"/>
                                        </p:tgtEl>
                                        <p:attrNameLst>
                                          <p:attrName>ppt_x</p:attrName>
                                          <p:attrName>ppt_y</p:attrName>
                                        </p:attrNameLst>
                                      </p:cBhvr>
                                      <p:rCtr x="-2344" y="-14846"/>
                                    </p:animMotion>
                                  </p:childTnLst>
                                </p:cTn>
                              </p:par>
                              <p:par>
                                <p:cTn id="58" presetID="10" presetClass="exit" presetSubtype="0" fill="hold" nodeType="withEffect">
                                  <p:stCondLst>
                                    <p:cond delay="1000"/>
                                  </p:stCondLst>
                                  <p:childTnLst>
                                    <p:animEffect transition="out" filter="fade">
                                      <p:cBhvr>
                                        <p:cTn id="59" dur="1000"/>
                                        <p:tgtEl>
                                          <p:spTgt spid="303"/>
                                        </p:tgtEl>
                                      </p:cBhvr>
                                    </p:animEffect>
                                    <p:set>
                                      <p:cBhvr>
                                        <p:cTn id="60" dur="1" fill="hold">
                                          <p:stCondLst>
                                            <p:cond delay="999"/>
                                          </p:stCondLst>
                                        </p:cTn>
                                        <p:tgtEl>
                                          <p:spTgt spid="303"/>
                                        </p:tgtEl>
                                        <p:attrNameLst>
                                          <p:attrName>style.visibility</p:attrName>
                                        </p:attrNameLst>
                                      </p:cBhvr>
                                      <p:to>
                                        <p:strVal val="hidden"/>
                                      </p:to>
                                    </p:set>
                                  </p:childTnLst>
                                </p:cTn>
                              </p:par>
                              <p:par>
                                <p:cTn id="61" presetID="10" presetClass="exit" presetSubtype="0" fill="hold" nodeType="withEffect">
                                  <p:stCondLst>
                                    <p:cond delay="1000"/>
                                  </p:stCondLst>
                                  <p:childTnLst>
                                    <p:animEffect transition="out" filter="fade">
                                      <p:cBhvr>
                                        <p:cTn id="62" dur="1000"/>
                                        <p:tgtEl>
                                          <p:spTgt spid="304"/>
                                        </p:tgtEl>
                                      </p:cBhvr>
                                    </p:animEffect>
                                    <p:set>
                                      <p:cBhvr>
                                        <p:cTn id="63" dur="1" fill="hold">
                                          <p:stCondLst>
                                            <p:cond delay="999"/>
                                          </p:stCondLst>
                                        </p:cTn>
                                        <p:tgtEl>
                                          <p:spTgt spid="304"/>
                                        </p:tgtEl>
                                        <p:attrNameLst>
                                          <p:attrName>style.visibility</p:attrName>
                                        </p:attrNameLst>
                                      </p:cBhvr>
                                      <p:to>
                                        <p:strVal val="hidden"/>
                                      </p:to>
                                    </p:set>
                                  </p:childTnLst>
                                </p:cTn>
                              </p:par>
                              <p:par>
                                <p:cTn id="64" presetID="10" presetClass="exit" presetSubtype="0" fill="hold" nodeType="withEffect">
                                  <p:stCondLst>
                                    <p:cond delay="1000"/>
                                  </p:stCondLst>
                                  <p:childTnLst>
                                    <p:animEffect transition="out" filter="fade">
                                      <p:cBhvr>
                                        <p:cTn id="65" dur="1000"/>
                                        <p:tgtEl>
                                          <p:spTgt spid="305"/>
                                        </p:tgtEl>
                                      </p:cBhvr>
                                    </p:animEffect>
                                    <p:set>
                                      <p:cBhvr>
                                        <p:cTn id="66" dur="1" fill="hold">
                                          <p:stCondLst>
                                            <p:cond delay="999"/>
                                          </p:stCondLst>
                                        </p:cTn>
                                        <p:tgtEl>
                                          <p:spTgt spid="305"/>
                                        </p:tgtEl>
                                        <p:attrNameLst>
                                          <p:attrName>style.visibility</p:attrName>
                                        </p:attrNameLst>
                                      </p:cBhvr>
                                      <p:to>
                                        <p:strVal val="hidden"/>
                                      </p:to>
                                    </p:set>
                                  </p:childTnLst>
                                </p:cTn>
                              </p:par>
                              <p:par>
                                <p:cTn id="67" presetID="10" presetClass="exit" presetSubtype="0" fill="hold" nodeType="withEffect">
                                  <p:stCondLst>
                                    <p:cond delay="1000"/>
                                  </p:stCondLst>
                                  <p:childTnLst>
                                    <p:animEffect transition="out" filter="fade">
                                      <p:cBhvr>
                                        <p:cTn id="68" dur="1000"/>
                                        <p:tgtEl>
                                          <p:spTgt spid="306"/>
                                        </p:tgtEl>
                                      </p:cBhvr>
                                    </p:animEffect>
                                    <p:set>
                                      <p:cBhvr>
                                        <p:cTn id="69" dur="1" fill="hold">
                                          <p:stCondLst>
                                            <p:cond delay="999"/>
                                          </p:stCondLst>
                                        </p:cTn>
                                        <p:tgtEl>
                                          <p:spTgt spid="306"/>
                                        </p:tgtEl>
                                        <p:attrNameLst>
                                          <p:attrName>style.visibility</p:attrName>
                                        </p:attrNameLst>
                                      </p:cBhvr>
                                      <p:to>
                                        <p:strVal val="hidden"/>
                                      </p:to>
                                    </p:set>
                                  </p:childTnLst>
                                </p:cTn>
                              </p:par>
                              <p:par>
                                <p:cTn id="70" presetID="10" presetClass="entr" presetSubtype="0" fill="hold" nodeType="withEffect">
                                  <p:stCondLst>
                                    <p:cond delay="1000"/>
                                  </p:stCondLst>
                                  <p:childTnLst>
                                    <p:set>
                                      <p:cBhvr>
                                        <p:cTn id="71" dur="1" fill="hold">
                                          <p:stCondLst>
                                            <p:cond delay="0"/>
                                          </p:stCondLst>
                                        </p:cTn>
                                        <p:tgtEl>
                                          <p:spTgt spid="330"/>
                                        </p:tgtEl>
                                        <p:attrNameLst>
                                          <p:attrName>style.visibility</p:attrName>
                                        </p:attrNameLst>
                                      </p:cBhvr>
                                      <p:to>
                                        <p:strVal val="visible"/>
                                      </p:to>
                                    </p:set>
                                    <p:animEffect transition="in" filter="fade">
                                      <p:cBhvr>
                                        <p:cTn id="72" dur="1000"/>
                                        <p:tgtEl>
                                          <p:spTgt spid="330"/>
                                        </p:tgtEl>
                                      </p:cBhvr>
                                    </p:animEffect>
                                  </p:childTnLst>
                                </p:cTn>
                              </p:par>
                              <p:par>
                                <p:cTn id="73" presetID="10" presetClass="entr" presetSubtype="0" fill="hold" nodeType="withEffect">
                                  <p:stCondLst>
                                    <p:cond delay="1000"/>
                                  </p:stCondLst>
                                  <p:childTnLst>
                                    <p:set>
                                      <p:cBhvr>
                                        <p:cTn id="74" dur="1" fill="hold">
                                          <p:stCondLst>
                                            <p:cond delay="0"/>
                                          </p:stCondLst>
                                        </p:cTn>
                                        <p:tgtEl>
                                          <p:spTgt spid="331"/>
                                        </p:tgtEl>
                                        <p:attrNameLst>
                                          <p:attrName>style.visibility</p:attrName>
                                        </p:attrNameLst>
                                      </p:cBhvr>
                                      <p:to>
                                        <p:strVal val="visible"/>
                                      </p:to>
                                    </p:set>
                                    <p:animEffect transition="in" filter="fade">
                                      <p:cBhvr>
                                        <p:cTn id="75" dur="1000"/>
                                        <p:tgtEl>
                                          <p:spTgt spid="33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332"/>
                                        </p:tgtEl>
                                        <p:attrNameLst>
                                          <p:attrName>style.visibility</p:attrName>
                                        </p:attrNameLst>
                                      </p:cBhvr>
                                      <p:to>
                                        <p:strVal val="visible"/>
                                      </p:to>
                                    </p:set>
                                    <p:animEffect transition="in" filter="wipe(down)">
                                      <p:cBhvr>
                                        <p:cTn id="80" dur="2000"/>
                                        <p:tgtEl>
                                          <p:spTgt spid="332"/>
                                        </p:tgtEl>
                                      </p:cBhvr>
                                    </p:animEffect>
                                  </p:childTnLst>
                                </p:cTn>
                              </p:par>
                              <p:par>
                                <p:cTn id="81" presetID="22" presetClass="entr" presetSubtype="4" fill="hold" nodeType="withEffect">
                                  <p:stCondLst>
                                    <p:cond delay="0"/>
                                  </p:stCondLst>
                                  <p:childTnLst>
                                    <p:set>
                                      <p:cBhvr>
                                        <p:cTn id="82" dur="1" fill="hold">
                                          <p:stCondLst>
                                            <p:cond delay="0"/>
                                          </p:stCondLst>
                                        </p:cTn>
                                        <p:tgtEl>
                                          <p:spTgt spid="333"/>
                                        </p:tgtEl>
                                        <p:attrNameLst>
                                          <p:attrName>style.visibility</p:attrName>
                                        </p:attrNameLst>
                                      </p:cBhvr>
                                      <p:to>
                                        <p:strVal val="visible"/>
                                      </p:to>
                                    </p:set>
                                    <p:animEffect transition="in" filter="wipe(down)">
                                      <p:cBhvr>
                                        <p:cTn id="83" dur="2000"/>
                                        <p:tgtEl>
                                          <p:spTgt spid="333"/>
                                        </p:tgtEl>
                                      </p:cBhvr>
                                    </p:animEffect>
                                  </p:childTnLst>
                                </p:cTn>
                              </p:par>
                              <p:par>
                                <p:cTn id="84" presetID="22" presetClass="entr" presetSubtype="4" fill="hold" nodeType="withEffect">
                                  <p:stCondLst>
                                    <p:cond delay="0"/>
                                  </p:stCondLst>
                                  <p:childTnLst>
                                    <p:set>
                                      <p:cBhvr>
                                        <p:cTn id="85" dur="1" fill="hold">
                                          <p:stCondLst>
                                            <p:cond delay="0"/>
                                          </p:stCondLst>
                                        </p:cTn>
                                        <p:tgtEl>
                                          <p:spTgt spid="334"/>
                                        </p:tgtEl>
                                        <p:attrNameLst>
                                          <p:attrName>style.visibility</p:attrName>
                                        </p:attrNameLst>
                                      </p:cBhvr>
                                      <p:to>
                                        <p:strVal val="visible"/>
                                      </p:to>
                                    </p:set>
                                    <p:animEffect transition="in" filter="wipe(down)">
                                      <p:cBhvr>
                                        <p:cTn id="86" dur="2000"/>
                                        <p:tgtEl>
                                          <p:spTgt spid="334"/>
                                        </p:tgtEl>
                                      </p:cBhvr>
                                    </p:animEffect>
                                  </p:childTnLst>
                                </p:cTn>
                              </p:par>
                              <p:par>
                                <p:cTn id="87" presetID="22" presetClass="entr" presetSubtype="4" fill="hold" nodeType="withEffect">
                                  <p:stCondLst>
                                    <p:cond delay="0"/>
                                  </p:stCondLst>
                                  <p:childTnLst>
                                    <p:set>
                                      <p:cBhvr>
                                        <p:cTn id="88" dur="1" fill="hold">
                                          <p:stCondLst>
                                            <p:cond delay="0"/>
                                          </p:stCondLst>
                                        </p:cTn>
                                        <p:tgtEl>
                                          <p:spTgt spid="335"/>
                                        </p:tgtEl>
                                        <p:attrNameLst>
                                          <p:attrName>style.visibility</p:attrName>
                                        </p:attrNameLst>
                                      </p:cBhvr>
                                      <p:to>
                                        <p:strVal val="visible"/>
                                      </p:to>
                                    </p:set>
                                    <p:animEffect transition="in" filter="wipe(down)">
                                      <p:cBhvr>
                                        <p:cTn id="89" dur="2000"/>
                                        <p:tgtEl>
                                          <p:spTgt spid="335"/>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336"/>
                                        </p:tgtEl>
                                        <p:attrNameLst>
                                          <p:attrName>style.visibility</p:attrName>
                                        </p:attrNameLst>
                                      </p:cBhvr>
                                      <p:to>
                                        <p:strVal val="visible"/>
                                      </p:to>
                                    </p:set>
                                    <p:animEffect transition="in" filter="wipe(left)">
                                      <p:cBhvr>
                                        <p:cTn id="94" dur="1000"/>
                                        <p:tgtEl>
                                          <p:spTgt spid="336"/>
                                        </p:tgtEl>
                                      </p:cBhvr>
                                    </p:animEffect>
                                  </p:childTnLst>
                                </p:cTn>
                              </p:par>
                              <p:par>
                                <p:cTn id="95" presetID="22" presetClass="entr" presetSubtype="2" fill="hold" grpId="0" nodeType="withEffect">
                                  <p:stCondLst>
                                    <p:cond delay="0"/>
                                  </p:stCondLst>
                                  <p:childTnLst>
                                    <p:set>
                                      <p:cBhvr>
                                        <p:cTn id="96" dur="1" fill="hold">
                                          <p:stCondLst>
                                            <p:cond delay="0"/>
                                          </p:stCondLst>
                                        </p:cTn>
                                        <p:tgtEl>
                                          <p:spTgt spid="337"/>
                                        </p:tgtEl>
                                        <p:attrNameLst>
                                          <p:attrName>style.visibility</p:attrName>
                                        </p:attrNameLst>
                                      </p:cBhvr>
                                      <p:to>
                                        <p:strVal val="visible"/>
                                      </p:to>
                                    </p:set>
                                    <p:animEffect transition="in" filter="wipe(right)">
                                      <p:cBhvr>
                                        <p:cTn id="97" dur="1000"/>
                                        <p:tgtEl>
                                          <p:spTgt spid="337"/>
                                        </p:tgtEl>
                                      </p:cBhvr>
                                    </p:animEffect>
                                  </p:childTnLst>
                                </p:cTn>
                              </p:par>
                              <p:par>
                                <p:cTn id="98" presetID="22" presetClass="entr" presetSubtype="2" fill="hold" grpId="0" nodeType="withEffect">
                                  <p:stCondLst>
                                    <p:cond delay="0"/>
                                  </p:stCondLst>
                                  <p:childTnLst>
                                    <p:set>
                                      <p:cBhvr>
                                        <p:cTn id="99" dur="1" fill="hold">
                                          <p:stCondLst>
                                            <p:cond delay="0"/>
                                          </p:stCondLst>
                                        </p:cTn>
                                        <p:tgtEl>
                                          <p:spTgt spid="338"/>
                                        </p:tgtEl>
                                        <p:attrNameLst>
                                          <p:attrName>style.visibility</p:attrName>
                                        </p:attrNameLst>
                                      </p:cBhvr>
                                      <p:to>
                                        <p:strVal val="visible"/>
                                      </p:to>
                                    </p:set>
                                    <p:animEffect transition="in" filter="wipe(right)">
                                      <p:cBhvr>
                                        <p:cTn id="100" dur="1000"/>
                                        <p:tgtEl>
                                          <p:spTgt spid="338"/>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346"/>
                                        </p:tgtEl>
                                        <p:attrNameLst>
                                          <p:attrName>style.visibility</p:attrName>
                                        </p:attrNameLst>
                                      </p:cBhvr>
                                      <p:to>
                                        <p:strVal val="visible"/>
                                      </p:to>
                                    </p:set>
                                    <p:animEffect transition="in" filter="fade">
                                      <p:cBhvr>
                                        <p:cTn id="104" dur="500"/>
                                        <p:tgtEl>
                                          <p:spTgt spid="346"/>
                                        </p:tgtEl>
                                      </p:cBhvr>
                                    </p:animEffect>
                                  </p:childTnLst>
                                </p:cTn>
                              </p:par>
                            </p:childTnLst>
                          </p:cTn>
                        </p:par>
                      </p:childTnLst>
                    </p:cTn>
                  </p:par>
                  <p:par>
                    <p:cTn id="105" fill="hold">
                      <p:stCondLst>
                        <p:cond delay="indefinite"/>
                      </p:stCondLst>
                      <p:childTnLst>
                        <p:par>
                          <p:cTn id="106" fill="hold">
                            <p:stCondLst>
                              <p:cond delay="0"/>
                            </p:stCondLst>
                            <p:childTnLst>
                              <p:par>
                                <p:cTn id="107" presetID="16" presetClass="entr" presetSubtype="42" fill="hold" nodeType="clickEffect">
                                  <p:stCondLst>
                                    <p:cond delay="0"/>
                                  </p:stCondLst>
                                  <p:childTnLst>
                                    <p:set>
                                      <p:cBhvr>
                                        <p:cTn id="108" dur="1" fill="hold">
                                          <p:stCondLst>
                                            <p:cond delay="0"/>
                                          </p:stCondLst>
                                        </p:cTn>
                                        <p:tgtEl>
                                          <p:spTgt spid="295"/>
                                        </p:tgtEl>
                                        <p:attrNameLst>
                                          <p:attrName>style.visibility</p:attrName>
                                        </p:attrNameLst>
                                      </p:cBhvr>
                                      <p:to>
                                        <p:strVal val="visible"/>
                                      </p:to>
                                    </p:set>
                                    <p:animEffect transition="in" filter="barn(outHorizontal)">
                                      <p:cBhvr>
                                        <p:cTn id="109" dur="500"/>
                                        <p:tgtEl>
                                          <p:spTgt spid="295"/>
                                        </p:tgtEl>
                                      </p:cBhvr>
                                    </p:animEffect>
                                  </p:childTnLst>
                                </p:cTn>
                              </p:par>
                            </p:childTnLst>
                          </p:cTn>
                        </p:par>
                        <p:par>
                          <p:cTn id="110" fill="hold">
                            <p:stCondLst>
                              <p:cond delay="500"/>
                            </p:stCondLst>
                            <p:childTnLst>
                              <p:par>
                                <p:cTn id="111" presetID="10" presetClass="entr" presetSubtype="0" fill="hold" grpId="0" nodeType="afterEffect">
                                  <p:stCondLst>
                                    <p:cond delay="0"/>
                                  </p:stCondLst>
                                  <p:childTnLst>
                                    <p:set>
                                      <p:cBhvr>
                                        <p:cTn id="112" dur="1" fill="hold">
                                          <p:stCondLst>
                                            <p:cond delay="0"/>
                                          </p:stCondLst>
                                        </p:cTn>
                                        <p:tgtEl>
                                          <p:spTgt spid="342"/>
                                        </p:tgtEl>
                                        <p:attrNameLst>
                                          <p:attrName>style.visibility</p:attrName>
                                        </p:attrNameLst>
                                      </p:cBhvr>
                                      <p:to>
                                        <p:strVal val="visible"/>
                                      </p:to>
                                    </p:set>
                                    <p:animEffect transition="in" filter="fade">
                                      <p:cBhvr>
                                        <p:cTn id="113" dur="500"/>
                                        <p:tgtEl>
                                          <p:spTgt spid="342"/>
                                        </p:tgtEl>
                                      </p:cBhvr>
                                    </p:animEffect>
                                  </p:childTnLst>
                                </p:cTn>
                              </p:par>
                              <p:par>
                                <p:cTn id="114" presetID="10" presetClass="entr" presetSubtype="0" fill="hold" nodeType="withEffect">
                                  <p:stCondLst>
                                    <p:cond delay="0"/>
                                  </p:stCondLst>
                                  <p:childTnLst>
                                    <p:set>
                                      <p:cBhvr>
                                        <p:cTn id="115" dur="1" fill="hold">
                                          <p:stCondLst>
                                            <p:cond delay="0"/>
                                          </p:stCondLst>
                                        </p:cTn>
                                        <p:tgtEl>
                                          <p:spTgt spid="424"/>
                                        </p:tgtEl>
                                        <p:attrNameLst>
                                          <p:attrName>style.visibility</p:attrName>
                                        </p:attrNameLst>
                                      </p:cBhvr>
                                      <p:to>
                                        <p:strVal val="visible"/>
                                      </p:to>
                                    </p:set>
                                    <p:animEffect transition="in" filter="fade">
                                      <p:cBhvr>
                                        <p:cTn id="116" dur="500"/>
                                        <p:tgtEl>
                                          <p:spTgt spid="424"/>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48"/>
                                        </p:tgtEl>
                                        <p:attrNameLst>
                                          <p:attrName>style.visibility</p:attrName>
                                        </p:attrNameLst>
                                      </p:cBhvr>
                                      <p:to>
                                        <p:strVal val="visible"/>
                                      </p:to>
                                    </p:set>
                                    <p:animEffect transition="in" filter="fade">
                                      <p:cBhvr>
                                        <p:cTn id="119" dur="500"/>
                                        <p:tgtEl>
                                          <p:spTgt spid="34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49"/>
                                        </p:tgtEl>
                                        <p:attrNameLst>
                                          <p:attrName>style.visibility</p:attrName>
                                        </p:attrNameLst>
                                      </p:cBhvr>
                                      <p:to>
                                        <p:strVal val="visible"/>
                                      </p:to>
                                    </p:set>
                                    <p:animEffect transition="in" filter="fade">
                                      <p:cBhvr>
                                        <p:cTn id="122" dur="500"/>
                                        <p:tgtEl>
                                          <p:spTgt spid="34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92"/>
                                        </p:tgtEl>
                                        <p:attrNameLst>
                                          <p:attrName>style.visibility</p:attrName>
                                        </p:attrNameLst>
                                      </p:cBhvr>
                                      <p:to>
                                        <p:strVal val="visible"/>
                                      </p:to>
                                    </p:set>
                                    <p:animEffect transition="in" filter="fade">
                                      <p:cBhvr>
                                        <p:cTn id="125" dur="500"/>
                                        <p:tgtEl>
                                          <p:spTgt spid="392"/>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93"/>
                                        </p:tgtEl>
                                        <p:attrNameLst>
                                          <p:attrName>style.visibility</p:attrName>
                                        </p:attrNameLst>
                                      </p:cBhvr>
                                      <p:to>
                                        <p:strVal val="visible"/>
                                      </p:to>
                                    </p:set>
                                    <p:animEffect transition="in" filter="fade">
                                      <p:cBhvr>
                                        <p:cTn id="128" dur="500"/>
                                        <p:tgtEl>
                                          <p:spTgt spid="393"/>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94"/>
                                        </p:tgtEl>
                                        <p:attrNameLst>
                                          <p:attrName>style.visibility</p:attrName>
                                        </p:attrNameLst>
                                      </p:cBhvr>
                                      <p:to>
                                        <p:strVal val="visible"/>
                                      </p:to>
                                    </p:set>
                                    <p:animEffect transition="in" filter="fade">
                                      <p:cBhvr>
                                        <p:cTn id="131" dur="500"/>
                                        <p:tgtEl>
                                          <p:spTgt spid="394"/>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24"/>
                                        </p:tgtEl>
                                        <p:attrNameLst>
                                          <p:attrName>style.visibility</p:attrName>
                                        </p:attrNameLst>
                                      </p:cBhvr>
                                      <p:to>
                                        <p:strVal val="visible"/>
                                      </p:to>
                                    </p:set>
                                    <p:animEffect transition="in" filter="fade">
                                      <p:cBhvr>
                                        <p:cTn id="136" dur="500"/>
                                        <p:tgtEl>
                                          <p:spTgt spid="24"/>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nodeType="clickEffect">
                                  <p:stCondLst>
                                    <p:cond delay="0"/>
                                  </p:stCondLst>
                                  <p:childTnLst>
                                    <p:set>
                                      <p:cBhvr>
                                        <p:cTn id="140" dur="1" fill="hold">
                                          <p:stCondLst>
                                            <p:cond delay="0"/>
                                          </p:stCondLst>
                                        </p:cTn>
                                        <p:tgtEl>
                                          <p:spTgt spid="25"/>
                                        </p:tgtEl>
                                        <p:attrNameLst>
                                          <p:attrName>style.visibility</p:attrName>
                                        </p:attrNameLst>
                                      </p:cBhvr>
                                      <p:to>
                                        <p:strVal val="visible"/>
                                      </p:to>
                                    </p:set>
                                    <p:animEffect transition="in" filter="wipe(down)">
                                      <p:cBhvr>
                                        <p:cTn id="141" dur="500"/>
                                        <p:tgtEl>
                                          <p:spTgt spid="25"/>
                                        </p:tgtEl>
                                      </p:cBhvr>
                                    </p:animEffect>
                                  </p:childTnLst>
                                </p:cTn>
                              </p:par>
                            </p:childTnLst>
                          </p:cTn>
                        </p:par>
                        <p:par>
                          <p:cTn id="142" fill="hold">
                            <p:stCondLst>
                              <p:cond delay="500"/>
                            </p:stCondLst>
                            <p:childTnLst>
                              <p:par>
                                <p:cTn id="143" presetID="10" presetClass="entr" presetSubtype="0" fill="hold" grpId="0" nodeType="afterEffect">
                                  <p:stCondLst>
                                    <p:cond delay="0"/>
                                  </p:stCondLst>
                                  <p:childTnLst>
                                    <p:set>
                                      <p:cBhvr>
                                        <p:cTn id="144" dur="1" fill="hold">
                                          <p:stCondLst>
                                            <p:cond delay="0"/>
                                          </p:stCondLst>
                                        </p:cTn>
                                        <p:tgtEl>
                                          <p:spTgt spid="421"/>
                                        </p:tgtEl>
                                        <p:attrNameLst>
                                          <p:attrName>style.visibility</p:attrName>
                                        </p:attrNameLst>
                                      </p:cBhvr>
                                      <p:to>
                                        <p:strVal val="visible"/>
                                      </p:to>
                                    </p:set>
                                    <p:animEffect transition="in" filter="fade">
                                      <p:cBhvr>
                                        <p:cTn id="145" dur="500"/>
                                        <p:tgtEl>
                                          <p:spTgt spid="421"/>
                                        </p:tgtEl>
                                      </p:cBhvr>
                                    </p:animEffect>
                                  </p:childTnLst>
                                </p:cTn>
                              </p:par>
                            </p:childTnLst>
                          </p:cTn>
                        </p:par>
                      </p:childTnLst>
                    </p:cTn>
                  </p:par>
                  <p:par>
                    <p:cTn id="146" fill="hold">
                      <p:stCondLst>
                        <p:cond delay="indefinite"/>
                      </p:stCondLst>
                      <p:childTnLst>
                        <p:par>
                          <p:cTn id="147" fill="hold">
                            <p:stCondLst>
                              <p:cond delay="0"/>
                            </p:stCondLst>
                            <p:childTnLst>
                              <p:par>
                                <p:cTn id="148" presetID="42" presetClass="entr" presetSubtype="0" fill="hold" nodeType="clickEffect">
                                  <p:stCondLst>
                                    <p:cond delay="0"/>
                                  </p:stCondLst>
                                  <p:childTnLst>
                                    <p:set>
                                      <p:cBhvr>
                                        <p:cTn id="149" dur="1" fill="hold">
                                          <p:stCondLst>
                                            <p:cond delay="0"/>
                                          </p:stCondLst>
                                        </p:cTn>
                                        <p:tgtEl>
                                          <p:spTgt spid="114"/>
                                        </p:tgtEl>
                                        <p:attrNameLst>
                                          <p:attrName>style.visibility</p:attrName>
                                        </p:attrNameLst>
                                      </p:cBhvr>
                                      <p:to>
                                        <p:strVal val="visible"/>
                                      </p:to>
                                    </p:set>
                                    <p:animEffect transition="in" filter="fade">
                                      <p:cBhvr>
                                        <p:cTn id="150" dur="1000"/>
                                        <p:tgtEl>
                                          <p:spTgt spid="114"/>
                                        </p:tgtEl>
                                      </p:cBhvr>
                                    </p:animEffect>
                                    <p:anim calcmode="lin" valueType="num">
                                      <p:cBhvr>
                                        <p:cTn id="151" dur="1000" fill="hold"/>
                                        <p:tgtEl>
                                          <p:spTgt spid="114"/>
                                        </p:tgtEl>
                                        <p:attrNameLst>
                                          <p:attrName>ppt_x</p:attrName>
                                        </p:attrNameLst>
                                      </p:cBhvr>
                                      <p:tavLst>
                                        <p:tav tm="0">
                                          <p:val>
                                            <p:strVal val="#ppt_x"/>
                                          </p:val>
                                        </p:tav>
                                        <p:tav tm="100000">
                                          <p:val>
                                            <p:strVal val="#ppt_x"/>
                                          </p:val>
                                        </p:tav>
                                      </p:tavLst>
                                    </p:anim>
                                    <p:anim calcmode="lin" valueType="num">
                                      <p:cBhvr>
                                        <p:cTn id="152"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p:bldP spid="299" grpId="0" animBg="1"/>
      <p:bldP spid="327" grpId="0" animBg="1"/>
      <p:bldP spid="328" grpId="0" animBg="1"/>
      <p:bldP spid="329" grpId="0" animBg="1"/>
      <p:bldP spid="336" grpId="0" animBg="1"/>
      <p:bldP spid="337" grpId="0" animBg="1"/>
      <p:bldP spid="338" grpId="0" animBg="1"/>
      <p:bldP spid="340" grpId="0"/>
      <p:bldP spid="342" grpId="0"/>
      <p:bldP spid="346" grpId="0"/>
      <p:bldP spid="348" grpId="0"/>
      <p:bldP spid="349" grpId="0" animBg="1"/>
      <p:bldP spid="392" grpId="0" animBg="1"/>
      <p:bldP spid="393" grpId="0" animBg="1"/>
      <p:bldP spid="394" grpId="0" animBg="1"/>
      <p:bldP spid="4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1190-0A9F-4E8E-916C-9ACC095596D2}"/>
              </a:ext>
            </a:extLst>
          </p:cNvPr>
          <p:cNvSpPr>
            <a:spLocks noGrp="1"/>
          </p:cNvSpPr>
          <p:nvPr>
            <p:ph type="title"/>
          </p:nvPr>
        </p:nvSpPr>
        <p:spPr/>
        <p:txBody>
          <a:bodyPr/>
          <a:lstStyle/>
          <a:p>
            <a:r>
              <a:rPr lang="en-US" dirty="0"/>
              <a:t>Zscaler Cloud Firewall</a:t>
            </a:r>
          </a:p>
        </p:txBody>
      </p:sp>
      <p:sp>
        <p:nvSpPr>
          <p:cNvPr id="26" name="Content Placeholder 25">
            <a:extLst>
              <a:ext uri="{FF2B5EF4-FFF2-40B4-BE49-F238E27FC236}">
                <a16:creationId xmlns:a16="http://schemas.microsoft.com/office/drawing/2014/main" id="{60748E51-D10E-6344-B481-7304511D20DB}"/>
              </a:ext>
            </a:extLst>
          </p:cNvPr>
          <p:cNvSpPr>
            <a:spLocks noGrp="1"/>
          </p:cNvSpPr>
          <p:nvPr>
            <p:ph sz="quarter" idx="11"/>
          </p:nvPr>
        </p:nvSpPr>
        <p:spPr/>
        <p:txBody>
          <a:bodyPr/>
          <a:lstStyle/>
          <a:p>
            <a:r>
              <a:rPr lang="en-US" sz="1800" dirty="0"/>
              <a:t>More than a next-generation firewall, without the cost and complexity</a:t>
            </a:r>
          </a:p>
        </p:txBody>
      </p:sp>
      <p:sp>
        <p:nvSpPr>
          <p:cNvPr id="3" name="Text Placeholder 2">
            <a:extLst>
              <a:ext uri="{FF2B5EF4-FFF2-40B4-BE49-F238E27FC236}">
                <a16:creationId xmlns:a16="http://schemas.microsoft.com/office/drawing/2014/main" id="{4A2E34BE-CB9E-7F49-B175-BC4EFB1AF162}"/>
              </a:ext>
            </a:extLst>
          </p:cNvPr>
          <p:cNvSpPr>
            <a:spLocks noGrp="1"/>
          </p:cNvSpPr>
          <p:nvPr>
            <p:ph type="body" sz="quarter" idx="12"/>
          </p:nvPr>
        </p:nvSpPr>
        <p:spPr/>
        <p:txBody>
          <a:bodyPr/>
          <a:lstStyle/>
          <a:p>
            <a:endParaRPr lang="en-US" dirty="0"/>
          </a:p>
        </p:txBody>
      </p:sp>
      <p:grpSp>
        <p:nvGrpSpPr>
          <p:cNvPr id="22" name="Group 21">
            <a:extLst>
              <a:ext uri="{FF2B5EF4-FFF2-40B4-BE49-F238E27FC236}">
                <a16:creationId xmlns:a16="http://schemas.microsoft.com/office/drawing/2014/main" id="{7AE81DF8-8EEB-467F-934E-A99B1C35A6F7}"/>
              </a:ext>
            </a:extLst>
          </p:cNvPr>
          <p:cNvGrpSpPr/>
          <p:nvPr/>
        </p:nvGrpSpPr>
        <p:grpSpPr>
          <a:xfrm>
            <a:off x="593870" y="1103938"/>
            <a:ext cx="3474720" cy="1636372"/>
            <a:chOff x="459986" y="1083174"/>
            <a:chExt cx="3657600" cy="1636372"/>
          </a:xfrm>
        </p:grpSpPr>
        <p:grpSp>
          <p:nvGrpSpPr>
            <p:cNvPr id="17" name="Group 16">
              <a:extLst>
                <a:ext uri="{FF2B5EF4-FFF2-40B4-BE49-F238E27FC236}">
                  <a16:creationId xmlns:a16="http://schemas.microsoft.com/office/drawing/2014/main" id="{B0D4F1FC-E3D9-4FC6-AC8A-43F36CBA2F77}"/>
                </a:ext>
              </a:extLst>
            </p:cNvPr>
            <p:cNvGrpSpPr/>
            <p:nvPr/>
          </p:nvGrpSpPr>
          <p:grpSpPr>
            <a:xfrm>
              <a:off x="459986" y="1083174"/>
              <a:ext cx="3657600" cy="548154"/>
              <a:chOff x="1039528" y="1389888"/>
              <a:chExt cx="3657600" cy="548154"/>
            </a:xfrm>
          </p:grpSpPr>
          <p:sp>
            <p:nvSpPr>
              <p:cNvPr id="5" name="Rectangle 4">
                <a:extLst>
                  <a:ext uri="{FF2B5EF4-FFF2-40B4-BE49-F238E27FC236}">
                    <a16:creationId xmlns:a16="http://schemas.microsoft.com/office/drawing/2014/main" id="{BF15798D-3B7E-48AA-B757-4E2F56EDB24B}"/>
                  </a:ext>
                </a:extLst>
              </p:cNvPr>
              <p:cNvSpPr/>
              <p:nvPr/>
            </p:nvSpPr>
            <p:spPr>
              <a:xfrm>
                <a:off x="1039528" y="1389888"/>
                <a:ext cx="3657600" cy="548154"/>
              </a:xfrm>
              <a:prstGeom prst="rect">
                <a:avLst/>
              </a:prstGeom>
              <a:solidFill>
                <a:srgbClr val="063E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charset="0"/>
                  <a:ea typeface="+mn-ea"/>
                  <a:cs typeface="+mn-cs"/>
                  <a:sym typeface="Helvetica"/>
                </a:endParaRPr>
              </a:p>
            </p:txBody>
          </p:sp>
          <p:sp>
            <p:nvSpPr>
              <p:cNvPr id="13" name="Text Placeholder 4">
                <a:extLst>
                  <a:ext uri="{FF2B5EF4-FFF2-40B4-BE49-F238E27FC236}">
                    <a16:creationId xmlns:a16="http://schemas.microsoft.com/office/drawing/2014/main" id="{840CF0F4-C685-4295-B261-4C84009C7387}"/>
                  </a:ext>
                </a:extLst>
              </p:cNvPr>
              <p:cNvSpPr txBox="1">
                <a:spLocks/>
              </p:cNvSpPr>
              <p:nvPr/>
            </p:nvSpPr>
            <p:spPr>
              <a:xfrm>
                <a:off x="1197446" y="1484931"/>
                <a:ext cx="3341764" cy="358068"/>
              </a:xfrm>
              <a:prstGeom prst="rect">
                <a:avLst/>
              </a:prstGeom>
            </p:spPr>
            <p:txBody>
              <a:bodyPr lIns="91440" tIns="91440" rIns="91440" bIns="91440" anchor="ctr" anchorCtr="0"/>
              <a:lstStyle>
                <a:lvl1pPr marL="0" marR="0" indent="0" algn="l" defTabSz="309536" rtl="0" latinLnBrk="0">
                  <a:lnSpc>
                    <a:spcPct val="100000"/>
                  </a:lnSpc>
                  <a:spcBef>
                    <a:spcPts val="600"/>
                  </a:spcBef>
                  <a:spcAft>
                    <a:spcPts val="600"/>
                  </a:spcAft>
                  <a:buClrTx/>
                  <a:buSzTx/>
                  <a:buFontTx/>
                  <a:buNone/>
                  <a:tabLst/>
                  <a:defRPr sz="1600" b="0" i="0" u="none" strike="noStrike" cap="none" spc="0" baseline="0">
                    <a:ln>
                      <a:noFill/>
                    </a:ln>
                    <a:solidFill>
                      <a:srgbClr val="53585F"/>
                    </a:solidFill>
                    <a:uFillTx/>
                    <a:latin typeface="Arial"/>
                    <a:ea typeface="Arial"/>
                    <a:cs typeface="Arial"/>
                    <a:sym typeface="Helvetica"/>
                  </a:defRPr>
                </a:lvl1pPr>
                <a:lvl2pPr marL="18288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2pPr>
                <a:lvl3pPr marL="36576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3pPr>
                <a:lvl4pPr marL="54864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4pPr>
                <a:lvl5pPr marL="73152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5pPr>
                <a:lvl6pPr marL="0" marR="0" indent="428587"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6pPr>
                <a:lvl7pPr marL="0" marR="0" indent="514304"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7pPr>
                <a:lvl8pPr marL="0" marR="0" indent="600022"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8pPr>
                <a:lvl9pPr marL="0" marR="0" indent="685739"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9pPr>
              </a:lstStyle>
              <a:p>
                <a:pPr marL="0" marR="0" lvl="0" indent="0" algn="ctr" defTabSz="309536" rtl="0" eaLnBrk="1" fontAlgn="base" latinLnBrk="0" hangingPunct="1">
                  <a:lnSpc>
                    <a:spcPct val="90000"/>
                  </a:lnSpc>
                  <a:spcBef>
                    <a:spcPts val="600"/>
                  </a:spcBef>
                  <a:spcAft>
                    <a:spcPts val="6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cs typeface="Arial"/>
                    <a:sym typeface="Helvetica"/>
                  </a:rPr>
                  <a:t>Secures local breakouts</a:t>
                </a:r>
              </a:p>
            </p:txBody>
          </p:sp>
        </p:grpSp>
        <p:sp>
          <p:nvSpPr>
            <p:cNvPr id="18" name="Rectangle 17">
              <a:extLst>
                <a:ext uri="{FF2B5EF4-FFF2-40B4-BE49-F238E27FC236}">
                  <a16:creationId xmlns:a16="http://schemas.microsoft.com/office/drawing/2014/main" id="{0289308D-81F3-487B-B2EA-BB2283BCDE37}"/>
                </a:ext>
              </a:extLst>
            </p:cNvPr>
            <p:cNvSpPr/>
            <p:nvPr/>
          </p:nvSpPr>
          <p:spPr>
            <a:xfrm>
              <a:off x="597146" y="1765439"/>
              <a:ext cx="3383280" cy="954107"/>
            </a:xfrm>
            <a:prstGeom prst="rect">
              <a:avLst/>
            </a:prstGeom>
          </p:spPr>
          <p:txBody>
            <a:bodyPr wrap="square">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charset="0"/>
                  <a:ea typeface="ＭＳ Ｐゴシック" charset="-128"/>
                  <a:cs typeface="+mn-cs"/>
                </a:rPr>
                <a:t>Enables secure local internet breakouts and delivers security and access controls for all ports and all protocols without appliances </a:t>
              </a:r>
            </a:p>
          </p:txBody>
        </p:sp>
      </p:grpSp>
      <p:grpSp>
        <p:nvGrpSpPr>
          <p:cNvPr id="24" name="Group 23">
            <a:extLst>
              <a:ext uri="{FF2B5EF4-FFF2-40B4-BE49-F238E27FC236}">
                <a16:creationId xmlns:a16="http://schemas.microsoft.com/office/drawing/2014/main" id="{BD2CDE8B-82EE-4140-8110-5426A48FE3EC}"/>
              </a:ext>
            </a:extLst>
          </p:cNvPr>
          <p:cNvGrpSpPr/>
          <p:nvPr/>
        </p:nvGrpSpPr>
        <p:grpSpPr>
          <a:xfrm>
            <a:off x="593870" y="3097516"/>
            <a:ext cx="3474720" cy="1655905"/>
            <a:chOff x="459986" y="2964403"/>
            <a:chExt cx="3657600" cy="1655905"/>
          </a:xfrm>
        </p:grpSpPr>
        <p:grpSp>
          <p:nvGrpSpPr>
            <p:cNvPr id="15" name="Group 14">
              <a:extLst>
                <a:ext uri="{FF2B5EF4-FFF2-40B4-BE49-F238E27FC236}">
                  <a16:creationId xmlns:a16="http://schemas.microsoft.com/office/drawing/2014/main" id="{3A6DC2F4-4B9E-45BE-A1CD-B3EA2BEAC981}"/>
                </a:ext>
              </a:extLst>
            </p:cNvPr>
            <p:cNvGrpSpPr/>
            <p:nvPr/>
          </p:nvGrpSpPr>
          <p:grpSpPr>
            <a:xfrm>
              <a:off x="459986" y="2964403"/>
              <a:ext cx="3657600" cy="548154"/>
              <a:chOff x="0" y="2619631"/>
              <a:chExt cx="3657600" cy="548154"/>
            </a:xfrm>
          </p:grpSpPr>
          <p:sp>
            <p:nvSpPr>
              <p:cNvPr id="7" name="Rectangle 6">
                <a:extLst>
                  <a:ext uri="{FF2B5EF4-FFF2-40B4-BE49-F238E27FC236}">
                    <a16:creationId xmlns:a16="http://schemas.microsoft.com/office/drawing/2014/main" id="{CBD15219-B1FE-4593-98E3-E2109E5A6A6B}"/>
                  </a:ext>
                </a:extLst>
              </p:cNvPr>
              <p:cNvSpPr/>
              <p:nvPr/>
            </p:nvSpPr>
            <p:spPr>
              <a:xfrm>
                <a:off x="0" y="2619631"/>
                <a:ext cx="3657600" cy="548154"/>
              </a:xfrm>
              <a:prstGeom prst="rect">
                <a:avLst/>
              </a:prstGeom>
              <a:solidFill>
                <a:srgbClr val="6A0F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charset="0"/>
                  <a:ea typeface="+mn-ea"/>
                  <a:cs typeface="+mn-cs"/>
                  <a:sym typeface="Helvetica"/>
                </a:endParaRPr>
              </a:p>
            </p:txBody>
          </p:sp>
          <p:sp>
            <p:nvSpPr>
              <p:cNvPr id="12" name="Text Placeholder 8">
                <a:extLst>
                  <a:ext uri="{FF2B5EF4-FFF2-40B4-BE49-F238E27FC236}">
                    <a16:creationId xmlns:a16="http://schemas.microsoft.com/office/drawing/2014/main" id="{9ED2FF32-9736-431A-9EA5-6A482F5EA0CA}"/>
                  </a:ext>
                </a:extLst>
              </p:cNvPr>
              <p:cNvSpPr txBox="1">
                <a:spLocks/>
              </p:cNvSpPr>
              <p:nvPr/>
            </p:nvSpPr>
            <p:spPr>
              <a:xfrm>
                <a:off x="307523" y="2714674"/>
                <a:ext cx="3031080" cy="358068"/>
              </a:xfrm>
              <a:prstGeom prst="rect">
                <a:avLst/>
              </a:prstGeom>
            </p:spPr>
            <p:txBody>
              <a:bodyPr lIns="91440" tIns="91440" rIns="91440" bIns="91440" anchor="ctr" anchorCtr="0"/>
              <a:lstStyle>
                <a:lvl1pPr marL="0" marR="0" indent="0" algn="l" defTabSz="309536" rtl="0" latinLnBrk="0">
                  <a:lnSpc>
                    <a:spcPct val="100000"/>
                  </a:lnSpc>
                  <a:spcBef>
                    <a:spcPts val="600"/>
                  </a:spcBef>
                  <a:spcAft>
                    <a:spcPts val="600"/>
                  </a:spcAft>
                  <a:buClrTx/>
                  <a:buSzTx/>
                  <a:buFontTx/>
                  <a:buNone/>
                  <a:tabLst/>
                  <a:defRPr sz="1600" b="0" i="0" u="none" strike="noStrike" cap="none" spc="0" baseline="0">
                    <a:ln>
                      <a:noFill/>
                    </a:ln>
                    <a:solidFill>
                      <a:srgbClr val="53585F"/>
                    </a:solidFill>
                    <a:uFillTx/>
                    <a:latin typeface="Arial"/>
                    <a:ea typeface="Arial"/>
                    <a:cs typeface="Arial"/>
                    <a:sym typeface="Helvetica"/>
                  </a:defRPr>
                </a:lvl1pPr>
                <a:lvl2pPr marL="18288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2pPr>
                <a:lvl3pPr marL="36576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3pPr>
                <a:lvl4pPr marL="54864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4pPr>
                <a:lvl5pPr marL="73152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5pPr>
                <a:lvl6pPr marL="0" marR="0" indent="428587"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6pPr>
                <a:lvl7pPr marL="0" marR="0" indent="514304"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7pPr>
                <a:lvl8pPr marL="0" marR="0" indent="600022"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8pPr>
                <a:lvl9pPr marL="0" marR="0" indent="685739"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9pPr>
              </a:lstStyle>
              <a:p>
                <a:pPr marL="0" marR="0" lvl="0" indent="0" algn="ctr" defTabSz="309536" rtl="0" eaLnBrk="1" fontAlgn="base" latinLnBrk="0" hangingPunct="1">
                  <a:lnSpc>
                    <a:spcPct val="90000"/>
                  </a:lnSpc>
                  <a:spcBef>
                    <a:spcPts val="600"/>
                  </a:spcBef>
                  <a:spcAft>
                    <a:spcPts val="6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cs typeface="Arial"/>
                    <a:sym typeface="Helvetica"/>
                  </a:rPr>
                  <a:t>Elastic scale</a:t>
                </a:r>
              </a:p>
            </p:txBody>
          </p:sp>
        </p:grpSp>
        <p:sp>
          <p:nvSpPr>
            <p:cNvPr id="19" name="Text Placeholder 17">
              <a:extLst>
                <a:ext uri="{FF2B5EF4-FFF2-40B4-BE49-F238E27FC236}">
                  <a16:creationId xmlns:a16="http://schemas.microsoft.com/office/drawing/2014/main" id="{35DB73D5-B05B-479E-A9C5-81B58C9713D9}"/>
                </a:ext>
              </a:extLst>
            </p:cNvPr>
            <p:cNvSpPr txBox="1">
              <a:spLocks/>
            </p:cNvSpPr>
            <p:nvPr/>
          </p:nvSpPr>
          <p:spPr>
            <a:xfrm>
              <a:off x="459986" y="3641900"/>
              <a:ext cx="3520440" cy="978408"/>
            </a:xfrm>
            <a:prstGeom prst="rect">
              <a:avLst/>
            </a:prstGeom>
          </p:spPr>
          <p:txBody>
            <a:bodyPr/>
            <a:lstStyle>
              <a:lvl1pPr marL="163513" indent="-163513" algn="l" defTabSz="457200" rtl="0" eaLnBrk="0" fontAlgn="base" hangingPunct="0">
                <a:spcBef>
                  <a:spcPts val="1000"/>
                </a:spcBef>
                <a:spcAft>
                  <a:spcPct val="0"/>
                </a:spcAft>
                <a:buFont typeface="Arial" charset="0"/>
                <a:buChar char="•"/>
                <a:defRPr sz="1600" kern="1200">
                  <a:solidFill>
                    <a:schemeClr val="tx1"/>
                  </a:solidFill>
                  <a:latin typeface="Calibri Light"/>
                  <a:ea typeface="ＭＳ Ｐゴシック" pitchFamily="-107" charset="-128"/>
                  <a:cs typeface="Calibri Light"/>
                </a:defRPr>
              </a:lvl1pPr>
              <a:lvl2pPr marL="557213" indent="-163513" algn="l" defTabSz="457200" rtl="0" eaLnBrk="0" fontAlgn="base" hangingPunct="0">
                <a:spcBef>
                  <a:spcPct val="20000"/>
                </a:spcBef>
                <a:spcAft>
                  <a:spcPct val="0"/>
                </a:spcAft>
                <a:buFont typeface="Arial" charset="0"/>
                <a:buChar char="•"/>
                <a:defRPr sz="1400" kern="1200">
                  <a:solidFill>
                    <a:schemeClr val="tx1"/>
                  </a:solidFill>
                  <a:latin typeface="Calibri Light"/>
                  <a:ea typeface="ＭＳ Ｐゴシック" pitchFamily="-107" charset="-128"/>
                  <a:cs typeface="Calibri Light"/>
                </a:defRPr>
              </a:lvl2pPr>
              <a:lvl3pPr marL="958850" indent="-163513" algn="l" defTabSz="457200" rtl="0" eaLnBrk="0" fontAlgn="base" hangingPunct="0">
                <a:spcBef>
                  <a:spcPct val="20000"/>
                </a:spcBef>
                <a:spcAft>
                  <a:spcPct val="0"/>
                </a:spcAft>
                <a:buFont typeface="Arial" charset="0"/>
                <a:buChar char="•"/>
                <a:defRPr sz="1400" kern="1200">
                  <a:solidFill>
                    <a:schemeClr val="tx1"/>
                  </a:solidFill>
                  <a:latin typeface="Calibri Light"/>
                  <a:ea typeface="ＭＳ Ｐゴシック" pitchFamily="-107" charset="-128"/>
                  <a:cs typeface="Calibri Light"/>
                </a:defRPr>
              </a:lvl3pPr>
              <a:lvl4pPr marL="1416050" indent="-163513" algn="l" defTabSz="457200" rtl="0" eaLnBrk="0" fontAlgn="base" hangingPunct="0">
                <a:spcBef>
                  <a:spcPct val="20000"/>
                </a:spcBef>
                <a:spcAft>
                  <a:spcPct val="0"/>
                </a:spcAft>
                <a:buFont typeface="Arial" charset="0"/>
                <a:buChar char="•"/>
                <a:defRPr sz="1400" kern="1200">
                  <a:solidFill>
                    <a:schemeClr val="tx1"/>
                  </a:solidFill>
                  <a:latin typeface="Calibri Light"/>
                  <a:ea typeface="ＭＳ Ｐゴシック" pitchFamily="-107" charset="-128"/>
                  <a:cs typeface="Calibri Light"/>
                </a:defRPr>
              </a:lvl4pPr>
              <a:lvl5pPr marL="1873250" indent="-163513" algn="l" defTabSz="457200" rtl="0" eaLnBrk="0" fontAlgn="base" hangingPunct="0">
                <a:spcBef>
                  <a:spcPct val="20000"/>
                </a:spcBef>
                <a:spcAft>
                  <a:spcPct val="0"/>
                </a:spcAft>
                <a:buFont typeface="Arial" charset="0"/>
                <a:buChar char="•"/>
                <a:defRPr sz="1400" kern="1200">
                  <a:solidFill>
                    <a:schemeClr val="tx1"/>
                  </a:solidFill>
                  <a:latin typeface="Calibri Light"/>
                  <a:ea typeface="ＭＳ Ｐゴシック" pitchFamily="-107" charset="-128"/>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0" fontAlgn="base" latinLnBrk="0" hangingPunct="0">
                <a:lnSpc>
                  <a:spcPct val="100000"/>
                </a:lnSpc>
                <a:spcBef>
                  <a:spcPts val="1000"/>
                </a:spcBef>
                <a:spcAft>
                  <a:spcPct val="0"/>
                </a:spcAft>
                <a:buClrTx/>
                <a:buSzTx/>
                <a:buFont typeface="Arial" charset="0"/>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ＭＳ Ｐゴシック" pitchFamily="-107" charset="-128"/>
                  <a:cs typeface="Arial" panose="020B0604020202020204" pitchFamily="34" charset="0"/>
                </a:rPr>
                <a:t>Scales elastically by user, to handle SSL inspection and cloud app traffic requiring long-lived connections for </a:t>
              </a:r>
              <a:b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ＭＳ Ｐゴシック" pitchFamily="-107" charset="-128"/>
                  <a:cs typeface="Arial" panose="020B0604020202020204" pitchFamily="34" charset="0"/>
                </a:rPr>
              </a:b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ＭＳ Ｐゴシック" pitchFamily="-107" charset="-128"/>
                  <a:cs typeface="Arial" panose="020B0604020202020204" pitchFamily="34" charset="0"/>
                </a:rPr>
                <a:t>a fast user experience</a:t>
              </a:r>
            </a:p>
          </p:txBody>
        </p:sp>
      </p:grpSp>
      <p:grpSp>
        <p:nvGrpSpPr>
          <p:cNvPr id="23" name="Group 22">
            <a:extLst>
              <a:ext uri="{FF2B5EF4-FFF2-40B4-BE49-F238E27FC236}">
                <a16:creationId xmlns:a16="http://schemas.microsoft.com/office/drawing/2014/main" id="{222A1F6E-C75C-4FAC-BEE7-35FB2D71ACFC}"/>
              </a:ext>
            </a:extLst>
          </p:cNvPr>
          <p:cNvGrpSpPr/>
          <p:nvPr/>
        </p:nvGrpSpPr>
        <p:grpSpPr>
          <a:xfrm>
            <a:off x="5061738" y="1103938"/>
            <a:ext cx="3474720" cy="1648522"/>
            <a:chOff x="5044116" y="1083174"/>
            <a:chExt cx="3657600" cy="1648522"/>
          </a:xfrm>
        </p:grpSpPr>
        <p:grpSp>
          <p:nvGrpSpPr>
            <p:cNvPr id="16" name="Group 15">
              <a:extLst>
                <a:ext uri="{FF2B5EF4-FFF2-40B4-BE49-F238E27FC236}">
                  <a16:creationId xmlns:a16="http://schemas.microsoft.com/office/drawing/2014/main" id="{56FFA122-1373-4450-A3E0-1FA8F9E23F34}"/>
                </a:ext>
              </a:extLst>
            </p:cNvPr>
            <p:cNvGrpSpPr/>
            <p:nvPr/>
          </p:nvGrpSpPr>
          <p:grpSpPr>
            <a:xfrm>
              <a:off x="5044116" y="1083174"/>
              <a:ext cx="3657600" cy="548154"/>
              <a:chOff x="267553" y="1992003"/>
              <a:chExt cx="3657600" cy="548154"/>
            </a:xfrm>
          </p:grpSpPr>
          <p:sp>
            <p:nvSpPr>
              <p:cNvPr id="6" name="Rectangle 5">
                <a:extLst>
                  <a:ext uri="{FF2B5EF4-FFF2-40B4-BE49-F238E27FC236}">
                    <a16:creationId xmlns:a16="http://schemas.microsoft.com/office/drawing/2014/main" id="{97308AB2-0632-44E4-B421-EE18406D042E}"/>
                  </a:ext>
                </a:extLst>
              </p:cNvPr>
              <p:cNvSpPr/>
              <p:nvPr/>
            </p:nvSpPr>
            <p:spPr>
              <a:xfrm>
                <a:off x="267553" y="1992003"/>
                <a:ext cx="3657600" cy="548154"/>
              </a:xfrm>
              <a:prstGeom prst="rect">
                <a:avLst/>
              </a:prstGeom>
              <a:solidFill>
                <a:srgbClr val="1F9CD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charset="0"/>
                  <a:ea typeface="+mn-ea"/>
                  <a:cs typeface="+mn-cs"/>
                  <a:sym typeface="Helvetica"/>
                </a:endParaRPr>
              </a:p>
            </p:txBody>
          </p:sp>
          <p:sp>
            <p:nvSpPr>
              <p:cNvPr id="10" name="Text Placeholder 6">
                <a:extLst>
                  <a:ext uri="{FF2B5EF4-FFF2-40B4-BE49-F238E27FC236}">
                    <a16:creationId xmlns:a16="http://schemas.microsoft.com/office/drawing/2014/main" id="{03F369BD-E6E7-44DC-B4D3-DFDB03B065E7}"/>
                  </a:ext>
                </a:extLst>
              </p:cNvPr>
              <p:cNvSpPr txBox="1">
                <a:spLocks/>
              </p:cNvSpPr>
              <p:nvPr/>
            </p:nvSpPr>
            <p:spPr>
              <a:xfrm>
                <a:off x="399109" y="2087046"/>
                <a:ext cx="3394488" cy="358069"/>
              </a:xfrm>
              <a:prstGeom prst="rect">
                <a:avLst/>
              </a:prstGeom>
            </p:spPr>
            <p:txBody>
              <a:bodyPr lIns="91440" tIns="91440" rIns="91440" bIns="91440" anchor="ctr" anchorCtr="0"/>
              <a:lstStyle>
                <a:lvl1pPr marL="0" marR="0" indent="0" algn="l" defTabSz="309536" rtl="0" latinLnBrk="0">
                  <a:lnSpc>
                    <a:spcPct val="100000"/>
                  </a:lnSpc>
                  <a:spcBef>
                    <a:spcPts val="600"/>
                  </a:spcBef>
                  <a:spcAft>
                    <a:spcPts val="600"/>
                  </a:spcAft>
                  <a:buClrTx/>
                  <a:buSzTx/>
                  <a:buFontTx/>
                  <a:buNone/>
                  <a:tabLst/>
                  <a:defRPr sz="1600" b="0" i="0" u="none" strike="noStrike" cap="none" spc="0" baseline="0">
                    <a:ln>
                      <a:noFill/>
                    </a:ln>
                    <a:solidFill>
                      <a:srgbClr val="53585F"/>
                    </a:solidFill>
                    <a:uFillTx/>
                    <a:latin typeface="Arial"/>
                    <a:ea typeface="Arial"/>
                    <a:cs typeface="Arial"/>
                    <a:sym typeface="Helvetica"/>
                  </a:defRPr>
                </a:lvl1pPr>
                <a:lvl2pPr marL="18288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2pPr>
                <a:lvl3pPr marL="36576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3pPr>
                <a:lvl4pPr marL="54864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4pPr>
                <a:lvl5pPr marL="73152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5pPr>
                <a:lvl6pPr marL="0" marR="0" indent="428587"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6pPr>
                <a:lvl7pPr marL="0" marR="0" indent="514304"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7pPr>
                <a:lvl8pPr marL="0" marR="0" indent="600022"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8pPr>
                <a:lvl9pPr marL="0" marR="0" indent="685739"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9pPr>
              </a:lstStyle>
              <a:p>
                <a:pPr marL="0" marR="0" lvl="0" indent="0" algn="ctr" defTabSz="309536" rtl="0" eaLnBrk="1" fontAlgn="base" latinLnBrk="0" hangingPunct="1">
                  <a:lnSpc>
                    <a:spcPct val="90000"/>
                  </a:lnSpc>
                  <a:spcBef>
                    <a:spcPts val="600"/>
                  </a:spcBef>
                  <a:spcAft>
                    <a:spcPts val="6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cs typeface="Arial"/>
                    <a:sym typeface="Helvetica"/>
                  </a:rPr>
                  <a:t>Identical protection everywhere</a:t>
                </a:r>
              </a:p>
            </p:txBody>
          </p:sp>
        </p:grpSp>
        <p:sp>
          <p:nvSpPr>
            <p:cNvPr id="20" name="Text Placeholder 19">
              <a:extLst>
                <a:ext uri="{FF2B5EF4-FFF2-40B4-BE49-F238E27FC236}">
                  <a16:creationId xmlns:a16="http://schemas.microsoft.com/office/drawing/2014/main" id="{D2BADB15-7EB6-4D59-8D20-7CC69BB7BFE0}"/>
                </a:ext>
              </a:extLst>
            </p:cNvPr>
            <p:cNvSpPr txBox="1">
              <a:spLocks/>
            </p:cNvSpPr>
            <p:nvPr/>
          </p:nvSpPr>
          <p:spPr>
            <a:xfrm>
              <a:off x="5044116" y="1753288"/>
              <a:ext cx="3526044" cy="978408"/>
            </a:xfrm>
            <a:prstGeom prst="rect">
              <a:avLst/>
            </a:prstGeom>
          </p:spPr>
          <p:txBody>
            <a:bodyPr>
              <a:noAutofit/>
            </a:bodyPr>
            <a:lstStyle>
              <a:lvl1pPr marL="163513" indent="-163513" algn="l" defTabSz="457200" rtl="0" eaLnBrk="0" fontAlgn="base" hangingPunct="0">
                <a:spcBef>
                  <a:spcPts val="1000"/>
                </a:spcBef>
                <a:spcAft>
                  <a:spcPct val="0"/>
                </a:spcAft>
                <a:buFont typeface="Arial" charset="0"/>
                <a:buChar char="•"/>
                <a:defRPr sz="1600" kern="1200">
                  <a:solidFill>
                    <a:schemeClr val="tx1"/>
                  </a:solidFill>
                  <a:latin typeface="Calibri Light"/>
                  <a:ea typeface="ＭＳ Ｐゴシック" pitchFamily="-107" charset="-128"/>
                  <a:cs typeface="Calibri Light"/>
                </a:defRPr>
              </a:lvl1pPr>
              <a:lvl2pPr marL="557213" indent="-163513" algn="l" defTabSz="457200" rtl="0" eaLnBrk="0" fontAlgn="base" hangingPunct="0">
                <a:spcBef>
                  <a:spcPct val="20000"/>
                </a:spcBef>
                <a:spcAft>
                  <a:spcPct val="0"/>
                </a:spcAft>
                <a:buFont typeface="Arial" charset="0"/>
                <a:buChar char="•"/>
                <a:defRPr sz="1400" kern="1200">
                  <a:solidFill>
                    <a:schemeClr val="tx1"/>
                  </a:solidFill>
                  <a:latin typeface="Calibri Light"/>
                  <a:ea typeface="ＭＳ Ｐゴシック" pitchFamily="-107" charset="-128"/>
                  <a:cs typeface="Calibri Light"/>
                </a:defRPr>
              </a:lvl2pPr>
              <a:lvl3pPr marL="958850" indent="-163513" algn="l" defTabSz="457200" rtl="0" eaLnBrk="0" fontAlgn="base" hangingPunct="0">
                <a:spcBef>
                  <a:spcPct val="20000"/>
                </a:spcBef>
                <a:spcAft>
                  <a:spcPct val="0"/>
                </a:spcAft>
                <a:buFont typeface="Arial" charset="0"/>
                <a:buChar char="•"/>
                <a:defRPr sz="1400" kern="1200">
                  <a:solidFill>
                    <a:schemeClr val="tx1"/>
                  </a:solidFill>
                  <a:latin typeface="Calibri Light"/>
                  <a:ea typeface="ＭＳ Ｐゴシック" pitchFamily="-107" charset="-128"/>
                  <a:cs typeface="Calibri Light"/>
                </a:defRPr>
              </a:lvl3pPr>
              <a:lvl4pPr marL="1416050" indent="-163513" algn="l" defTabSz="457200" rtl="0" eaLnBrk="0" fontAlgn="base" hangingPunct="0">
                <a:spcBef>
                  <a:spcPct val="20000"/>
                </a:spcBef>
                <a:spcAft>
                  <a:spcPct val="0"/>
                </a:spcAft>
                <a:buFont typeface="Arial" charset="0"/>
                <a:buChar char="•"/>
                <a:defRPr sz="1400" kern="1200">
                  <a:solidFill>
                    <a:schemeClr val="tx1"/>
                  </a:solidFill>
                  <a:latin typeface="Calibri Light"/>
                  <a:ea typeface="ＭＳ Ｐゴシック" pitchFamily="-107" charset="-128"/>
                  <a:cs typeface="Calibri Light"/>
                </a:defRPr>
              </a:lvl4pPr>
              <a:lvl5pPr marL="1873250" indent="-163513" algn="l" defTabSz="457200" rtl="0" eaLnBrk="0" fontAlgn="base" hangingPunct="0">
                <a:spcBef>
                  <a:spcPct val="20000"/>
                </a:spcBef>
                <a:spcAft>
                  <a:spcPct val="0"/>
                </a:spcAft>
                <a:buFont typeface="Arial" charset="0"/>
                <a:buChar char="•"/>
                <a:defRPr sz="1400" kern="1200">
                  <a:solidFill>
                    <a:schemeClr val="tx1"/>
                  </a:solidFill>
                  <a:latin typeface="Calibri Light"/>
                  <a:ea typeface="ＭＳ Ｐゴシック" pitchFamily="-107" charset="-128"/>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0" fontAlgn="base" latinLnBrk="0" hangingPunct="0">
                <a:lnSpc>
                  <a:spcPct val="100000"/>
                </a:lnSpc>
                <a:spcBef>
                  <a:spcPts val="1000"/>
                </a:spcBef>
                <a:spcAft>
                  <a:spcPct val="0"/>
                </a:spcAft>
                <a:buClrTx/>
                <a:buSzTx/>
                <a:buFont typeface="Arial" charset="0"/>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ＭＳ Ｐゴシック" pitchFamily="-107" charset="-128"/>
                  <a:cs typeface="Arial" panose="020B0604020202020204" pitchFamily="34" charset="0"/>
                </a:rPr>
                <a:t>Brings the entire security stack close to the user, ensuring identical protection for users on any device from wherever they connect</a:t>
              </a:r>
            </a:p>
          </p:txBody>
        </p:sp>
      </p:grpSp>
      <p:grpSp>
        <p:nvGrpSpPr>
          <p:cNvPr id="25" name="Group 24">
            <a:extLst>
              <a:ext uri="{FF2B5EF4-FFF2-40B4-BE49-F238E27FC236}">
                <a16:creationId xmlns:a16="http://schemas.microsoft.com/office/drawing/2014/main" id="{D92E5DC4-2E7C-479E-BA36-ED2359876FBE}"/>
              </a:ext>
            </a:extLst>
          </p:cNvPr>
          <p:cNvGrpSpPr/>
          <p:nvPr/>
        </p:nvGrpSpPr>
        <p:grpSpPr>
          <a:xfrm>
            <a:off x="5061738" y="3097516"/>
            <a:ext cx="3474720" cy="1655905"/>
            <a:chOff x="5044116" y="2964403"/>
            <a:chExt cx="3657600" cy="1655905"/>
          </a:xfrm>
        </p:grpSpPr>
        <p:grpSp>
          <p:nvGrpSpPr>
            <p:cNvPr id="9" name="Group 8">
              <a:extLst>
                <a:ext uri="{FF2B5EF4-FFF2-40B4-BE49-F238E27FC236}">
                  <a16:creationId xmlns:a16="http://schemas.microsoft.com/office/drawing/2014/main" id="{04B9092F-3E1D-4086-B3F5-00EE1AB03575}"/>
                </a:ext>
              </a:extLst>
            </p:cNvPr>
            <p:cNvGrpSpPr/>
            <p:nvPr/>
          </p:nvGrpSpPr>
          <p:grpSpPr>
            <a:xfrm>
              <a:off x="5044116" y="2964403"/>
              <a:ext cx="3657600" cy="548154"/>
              <a:chOff x="0" y="3222573"/>
              <a:chExt cx="3657600" cy="548154"/>
            </a:xfrm>
          </p:grpSpPr>
          <p:sp>
            <p:nvSpPr>
              <p:cNvPr id="8" name="Rectangle 7">
                <a:extLst>
                  <a:ext uri="{FF2B5EF4-FFF2-40B4-BE49-F238E27FC236}">
                    <a16:creationId xmlns:a16="http://schemas.microsoft.com/office/drawing/2014/main" id="{42A128BD-DE4E-4174-8EB6-132055A74738}"/>
                  </a:ext>
                </a:extLst>
              </p:cNvPr>
              <p:cNvSpPr/>
              <p:nvPr/>
            </p:nvSpPr>
            <p:spPr>
              <a:xfrm>
                <a:off x="0" y="3222573"/>
                <a:ext cx="3657600" cy="548154"/>
              </a:xfrm>
              <a:prstGeom prst="rect">
                <a:avLst/>
              </a:prstGeom>
              <a:gradFill flip="none" rotWithShape="1">
                <a:gsLst>
                  <a:gs pos="0">
                    <a:srgbClr val="00B5AF"/>
                  </a:gs>
                  <a:gs pos="100000">
                    <a:srgbClr val="079CA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charset="0"/>
                  <a:ea typeface="+mn-ea"/>
                  <a:cs typeface="+mn-cs"/>
                  <a:sym typeface="Helvetica"/>
                </a:endParaRPr>
              </a:p>
            </p:txBody>
          </p:sp>
          <p:sp>
            <p:nvSpPr>
              <p:cNvPr id="11" name="Text Placeholder 8">
                <a:extLst>
                  <a:ext uri="{FF2B5EF4-FFF2-40B4-BE49-F238E27FC236}">
                    <a16:creationId xmlns:a16="http://schemas.microsoft.com/office/drawing/2014/main" id="{9A31D939-9ACA-42CA-83A8-BF019BCF71CE}"/>
                  </a:ext>
                </a:extLst>
              </p:cNvPr>
              <p:cNvSpPr txBox="1">
                <a:spLocks/>
              </p:cNvSpPr>
              <p:nvPr/>
            </p:nvSpPr>
            <p:spPr>
              <a:xfrm>
                <a:off x="163500" y="3317616"/>
                <a:ext cx="3214454" cy="358068"/>
              </a:xfrm>
              <a:prstGeom prst="rect">
                <a:avLst/>
              </a:prstGeom>
              <a:ln w="12700">
                <a:miter lim="400000"/>
              </a:ln>
              <a:extLst>
                <a:ext uri="{C572A759-6A51-4108-AA02-DFA0A04FC94B}">
                  <ma14:wrappingTextBoxFlag xmlns:ma14="http://schemas.microsoft.com/office/mac/drawingml/2011/main" xmlns="" val="1"/>
                </a:ext>
              </a:extLst>
            </p:spPr>
            <p:txBody>
              <a:bodyPr lIns="91440" tIns="91440" rIns="91440" bIns="91440" anchor="ctr" anchorCtr="0"/>
              <a:lstStyle>
                <a:lvl1pPr marL="0" marR="0" indent="0" algn="l" defTabSz="309536" rtl="0" latinLnBrk="0">
                  <a:lnSpc>
                    <a:spcPct val="100000"/>
                  </a:lnSpc>
                  <a:spcBef>
                    <a:spcPts val="600"/>
                  </a:spcBef>
                  <a:spcAft>
                    <a:spcPts val="600"/>
                  </a:spcAft>
                  <a:buClrTx/>
                  <a:buSzTx/>
                  <a:buFontTx/>
                  <a:buNone/>
                  <a:tabLst/>
                  <a:defRPr sz="1200" b="1" i="0" u="none" strike="noStrike" cap="none" spc="0" baseline="0">
                    <a:ln>
                      <a:noFill/>
                    </a:ln>
                    <a:solidFill>
                      <a:srgbClr val="FFFFFF"/>
                    </a:solidFill>
                    <a:uFillTx/>
                    <a:latin typeface="Arial"/>
                    <a:ea typeface="Arial"/>
                    <a:cs typeface="Arial"/>
                    <a:sym typeface="Helvetica"/>
                  </a:defRPr>
                </a:lvl1pPr>
                <a:lvl2pPr marL="18288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2pPr>
                <a:lvl3pPr marL="36576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3pPr>
                <a:lvl4pPr marL="54864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4pPr>
                <a:lvl5pPr marL="73152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5pPr>
                <a:lvl6pPr marL="0" marR="0" indent="428587"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6pPr>
                <a:lvl7pPr marL="0" marR="0" indent="514304"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7pPr>
                <a:lvl8pPr marL="0" marR="0" indent="600022"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8pPr>
                <a:lvl9pPr marL="0" marR="0" indent="685739"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9pPr>
              </a:lstStyle>
              <a:p>
                <a:pPr marL="0" marR="0" lvl="0" indent="0" algn="ctr" defTabSz="309536" rtl="0" eaLnBrk="1" fontAlgn="base" latinLnBrk="0" hangingPunct="1">
                  <a:lnSpc>
                    <a:spcPct val="90000"/>
                  </a:lnSpc>
                  <a:spcBef>
                    <a:spcPts val="600"/>
                  </a:spcBef>
                  <a:spcAft>
                    <a:spcPts val="60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cs typeface="Arial"/>
                    <a:sym typeface="Helvetica"/>
                  </a:rPr>
                  <a:t>Real-time visibility and control</a:t>
                </a:r>
              </a:p>
            </p:txBody>
          </p:sp>
        </p:grpSp>
        <p:sp>
          <p:nvSpPr>
            <p:cNvPr id="21" name="Text Placeholder 21">
              <a:extLst>
                <a:ext uri="{FF2B5EF4-FFF2-40B4-BE49-F238E27FC236}">
                  <a16:creationId xmlns:a16="http://schemas.microsoft.com/office/drawing/2014/main" id="{F0378C99-7659-4890-93D8-201E8367E6C0}"/>
                </a:ext>
              </a:extLst>
            </p:cNvPr>
            <p:cNvSpPr txBox="1">
              <a:spLocks/>
            </p:cNvSpPr>
            <p:nvPr/>
          </p:nvSpPr>
          <p:spPr>
            <a:xfrm>
              <a:off x="5044116" y="3641900"/>
              <a:ext cx="3448344" cy="978408"/>
            </a:xfrm>
            <a:prstGeom prst="rect">
              <a:avLst/>
            </a:prstGeom>
          </p:spPr>
          <p:txBody>
            <a:bodyPr>
              <a:noAutofit/>
            </a:bodyPr>
            <a:lstStyle>
              <a:lvl1pPr marL="163513" indent="-163513" algn="l" defTabSz="457200" rtl="0" eaLnBrk="0" fontAlgn="base" hangingPunct="0">
                <a:spcBef>
                  <a:spcPts val="1000"/>
                </a:spcBef>
                <a:spcAft>
                  <a:spcPct val="0"/>
                </a:spcAft>
                <a:buFont typeface="Arial" charset="0"/>
                <a:buChar char="•"/>
                <a:defRPr sz="1600" kern="1200">
                  <a:solidFill>
                    <a:schemeClr val="tx1"/>
                  </a:solidFill>
                  <a:latin typeface="Calibri Light"/>
                  <a:ea typeface="ＭＳ Ｐゴシック" pitchFamily="-107" charset="-128"/>
                  <a:cs typeface="Calibri Light"/>
                </a:defRPr>
              </a:lvl1pPr>
              <a:lvl2pPr marL="557213" indent="-163513" algn="l" defTabSz="457200" rtl="0" eaLnBrk="0" fontAlgn="base" hangingPunct="0">
                <a:spcBef>
                  <a:spcPct val="20000"/>
                </a:spcBef>
                <a:spcAft>
                  <a:spcPct val="0"/>
                </a:spcAft>
                <a:buFont typeface="Arial" charset="0"/>
                <a:buChar char="•"/>
                <a:defRPr sz="1400" kern="1200">
                  <a:solidFill>
                    <a:schemeClr val="tx1"/>
                  </a:solidFill>
                  <a:latin typeface="Calibri Light"/>
                  <a:ea typeface="ＭＳ Ｐゴシック" pitchFamily="-107" charset="-128"/>
                  <a:cs typeface="Calibri Light"/>
                </a:defRPr>
              </a:lvl2pPr>
              <a:lvl3pPr marL="958850" indent="-163513" algn="l" defTabSz="457200" rtl="0" eaLnBrk="0" fontAlgn="base" hangingPunct="0">
                <a:spcBef>
                  <a:spcPct val="20000"/>
                </a:spcBef>
                <a:spcAft>
                  <a:spcPct val="0"/>
                </a:spcAft>
                <a:buFont typeface="Arial" charset="0"/>
                <a:buChar char="•"/>
                <a:defRPr sz="1400" kern="1200">
                  <a:solidFill>
                    <a:schemeClr val="tx1"/>
                  </a:solidFill>
                  <a:latin typeface="Calibri Light"/>
                  <a:ea typeface="ＭＳ Ｐゴシック" pitchFamily="-107" charset="-128"/>
                  <a:cs typeface="Calibri Light"/>
                </a:defRPr>
              </a:lvl3pPr>
              <a:lvl4pPr marL="1416050" indent="-163513" algn="l" defTabSz="457200" rtl="0" eaLnBrk="0" fontAlgn="base" hangingPunct="0">
                <a:spcBef>
                  <a:spcPct val="20000"/>
                </a:spcBef>
                <a:spcAft>
                  <a:spcPct val="0"/>
                </a:spcAft>
                <a:buFont typeface="Arial" charset="0"/>
                <a:buChar char="•"/>
                <a:defRPr sz="1400" kern="1200">
                  <a:solidFill>
                    <a:schemeClr val="tx1"/>
                  </a:solidFill>
                  <a:latin typeface="Calibri Light"/>
                  <a:ea typeface="ＭＳ Ｐゴシック" pitchFamily="-107" charset="-128"/>
                  <a:cs typeface="Calibri Light"/>
                </a:defRPr>
              </a:lvl4pPr>
              <a:lvl5pPr marL="1873250" indent="-163513" algn="l" defTabSz="457200" rtl="0" eaLnBrk="0" fontAlgn="base" hangingPunct="0">
                <a:spcBef>
                  <a:spcPct val="20000"/>
                </a:spcBef>
                <a:spcAft>
                  <a:spcPct val="0"/>
                </a:spcAft>
                <a:buFont typeface="Arial" charset="0"/>
                <a:buChar char="•"/>
                <a:defRPr sz="1400" kern="1200">
                  <a:solidFill>
                    <a:schemeClr val="tx1"/>
                  </a:solidFill>
                  <a:latin typeface="Calibri Light"/>
                  <a:ea typeface="ＭＳ Ｐゴシック" pitchFamily="-107" charset="-128"/>
                  <a:cs typeface="Calibri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0" fontAlgn="base" latinLnBrk="0" hangingPunct="0">
                <a:lnSpc>
                  <a:spcPct val="100000"/>
                </a:lnSpc>
                <a:spcBef>
                  <a:spcPts val="1000"/>
                </a:spcBef>
                <a:spcAft>
                  <a:spcPct val="0"/>
                </a:spcAft>
                <a:buClrTx/>
                <a:buSzTx/>
                <a:buFont typeface="Arial" charset="0"/>
                <a:buNone/>
                <a:tabLst/>
                <a:defRPr/>
              </a:pP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ＭＳ Ｐゴシック" pitchFamily="-107" charset="-128"/>
                  <a:cs typeface="Arial" panose="020B0604020202020204" pitchFamily="34" charset="0"/>
                </a:rPr>
                <a:t>Logs every session in detail to deliver real-time visibility across all users, all locations, all devices, all applications, all ports and all protocols</a:t>
              </a:r>
            </a:p>
          </p:txBody>
        </p:sp>
      </p:grpSp>
    </p:spTree>
    <p:custDataLst>
      <p:tags r:id="rId1"/>
    </p:custDataLst>
    <p:extLst>
      <p:ext uri="{BB962C8B-B14F-4D97-AF65-F5344CB8AC3E}">
        <p14:creationId xmlns:p14="http://schemas.microsoft.com/office/powerpoint/2010/main" val="1901336769"/>
      </p:ext>
    </p:extLst>
  </p:cSld>
  <p:clrMapOvr>
    <a:masterClrMapping/>
  </p:clrMapOvr>
  <p:transition spd="slow" advTm="85935">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547E34-AABF-4718-9EFB-C375BF7623E2}"/>
              </a:ext>
            </a:extLst>
          </p:cNvPr>
          <p:cNvSpPr>
            <a:spLocks noGrp="1"/>
          </p:cNvSpPr>
          <p:nvPr>
            <p:ph type="title"/>
          </p:nvPr>
        </p:nvSpPr>
        <p:spPr/>
        <p:txBody>
          <a:bodyPr/>
          <a:lstStyle/>
          <a:p>
            <a:r>
              <a:rPr lang="en-US" sz="2200" kern="0" spc="0" baseline="0" dirty="0">
                <a:latin typeface="Arial"/>
                <a:cs typeface="Arial"/>
                <a:sym typeface="Helvetica"/>
              </a:rPr>
              <a:t>Zscaler Cloud Firewall</a:t>
            </a:r>
          </a:p>
        </p:txBody>
      </p:sp>
      <p:sp>
        <p:nvSpPr>
          <p:cNvPr id="6" name="Content Placeholder 5">
            <a:extLst>
              <a:ext uri="{FF2B5EF4-FFF2-40B4-BE49-F238E27FC236}">
                <a16:creationId xmlns:a16="http://schemas.microsoft.com/office/drawing/2014/main" id="{BC8E522B-B187-E445-BDFD-017A5756071F}"/>
              </a:ext>
            </a:extLst>
          </p:cNvPr>
          <p:cNvSpPr>
            <a:spLocks noGrp="1"/>
          </p:cNvSpPr>
          <p:nvPr>
            <p:ph sz="quarter" idx="11"/>
          </p:nvPr>
        </p:nvSpPr>
        <p:spPr/>
        <p:txBody>
          <a:bodyPr/>
          <a:lstStyle/>
          <a:p>
            <a:r>
              <a:rPr lang="en-US" dirty="0"/>
              <a:t>More than a next-generation firewall</a:t>
            </a:r>
          </a:p>
        </p:txBody>
      </p:sp>
      <p:grpSp>
        <p:nvGrpSpPr>
          <p:cNvPr id="20" name="Group 19">
            <a:extLst>
              <a:ext uri="{FF2B5EF4-FFF2-40B4-BE49-F238E27FC236}">
                <a16:creationId xmlns:a16="http://schemas.microsoft.com/office/drawing/2014/main" id="{C04FFFD8-E846-AE42-AC45-DAB6EEC3781C}"/>
              </a:ext>
            </a:extLst>
          </p:cNvPr>
          <p:cNvGrpSpPr/>
          <p:nvPr/>
        </p:nvGrpSpPr>
        <p:grpSpPr>
          <a:xfrm>
            <a:off x="340183" y="939985"/>
            <a:ext cx="6229594" cy="869422"/>
            <a:chOff x="798474" y="1204204"/>
            <a:chExt cx="5247942" cy="869422"/>
          </a:xfrm>
        </p:grpSpPr>
        <p:sp>
          <p:nvSpPr>
            <p:cNvPr id="21" name="Text Placeholder 3">
              <a:extLst>
                <a:ext uri="{FF2B5EF4-FFF2-40B4-BE49-F238E27FC236}">
                  <a16:creationId xmlns:a16="http://schemas.microsoft.com/office/drawing/2014/main" id="{8F555408-AACF-8347-9F8F-6916D86037CF}"/>
                </a:ext>
              </a:extLst>
            </p:cNvPr>
            <p:cNvSpPr txBox="1">
              <a:spLocks/>
            </p:cNvSpPr>
            <p:nvPr/>
          </p:nvSpPr>
          <p:spPr>
            <a:xfrm>
              <a:off x="853037" y="1204204"/>
              <a:ext cx="5193379" cy="594006"/>
            </a:xfrm>
            <a:prstGeom prst="rect">
              <a:avLst/>
            </a:prstGeom>
          </p:spPr>
          <p:txBody>
            <a:bodyPr/>
            <a:lstStyle>
              <a:lvl1pPr marL="182880" indent="-164592" algn="l" defTabSz="685800" rtl="0" eaLnBrk="1" latinLnBrk="0" hangingPunct="1">
                <a:lnSpc>
                  <a:spcPct val="100000"/>
                </a:lnSpc>
                <a:spcBef>
                  <a:spcPts val="1000"/>
                </a:spcBef>
                <a:buClr>
                  <a:schemeClr val="accent3"/>
                </a:buClr>
                <a:buFont typeface="Arial" panose="020B0604020202020204" pitchFamily="34" charset="0"/>
                <a:buChar char="•"/>
                <a:defRPr sz="1600" kern="1200">
                  <a:solidFill>
                    <a:schemeClr val="tx1"/>
                  </a:solidFill>
                  <a:latin typeface="+mn-lt"/>
                  <a:ea typeface="+mn-ea"/>
                  <a:cs typeface="+mn-cs"/>
                </a:defRPr>
              </a:lvl1pPr>
              <a:lvl2pPr marL="347472" indent="-146304" algn="l" defTabSz="685800" rtl="0" eaLnBrk="1" latinLnBrk="0" hangingPunct="1">
                <a:lnSpc>
                  <a:spcPct val="100000"/>
                </a:lnSpc>
                <a:spcBef>
                  <a:spcPts val="400"/>
                </a:spcBef>
                <a:buFont typeface="Arial" panose="020B0604020202020204" pitchFamily="34" charset="0"/>
                <a:buChar char="•"/>
                <a:defRPr sz="1400" kern="1200">
                  <a:solidFill>
                    <a:schemeClr val="tx1"/>
                  </a:solidFill>
                  <a:latin typeface="+mn-lt"/>
                  <a:ea typeface="+mn-ea"/>
                  <a:cs typeface="+mn-cs"/>
                </a:defRPr>
              </a:lvl2pPr>
              <a:lvl3pPr marL="493776" indent="-128016" algn="l" defTabSz="685800" rtl="0" eaLnBrk="1" latinLnBrk="0" hangingPunct="1">
                <a:lnSpc>
                  <a:spcPct val="100000"/>
                </a:lnSpc>
                <a:spcBef>
                  <a:spcPts val="200"/>
                </a:spcBef>
                <a:buFont typeface="Arial" panose="020B0604020202020204" pitchFamily="34" charset="0"/>
                <a:buChar char="•"/>
                <a:defRPr sz="1200" kern="1200">
                  <a:solidFill>
                    <a:schemeClr val="tx2">
                      <a:lumMod val="50000"/>
                      <a:lumOff val="50000"/>
                    </a:schemeClr>
                  </a:solidFill>
                  <a:latin typeface="+mn-lt"/>
                  <a:ea typeface="+mn-ea"/>
                  <a:cs typeface="+mn-cs"/>
                </a:defRPr>
              </a:lvl3pPr>
              <a:lvl4pPr marL="640080" indent="-128016" algn="l" defTabSz="685800" rtl="0" eaLnBrk="1" latinLnBrk="0" hangingPunct="1">
                <a:lnSpc>
                  <a:spcPct val="100000"/>
                </a:lnSpc>
                <a:spcBef>
                  <a:spcPts val="200"/>
                </a:spcBef>
                <a:buFont typeface="Arial" panose="020B0604020202020204" pitchFamily="34" charset="0"/>
                <a:buChar char="•"/>
                <a:defRPr sz="1200" kern="1200">
                  <a:solidFill>
                    <a:schemeClr val="tx2">
                      <a:lumMod val="50000"/>
                      <a:lumOff val="50000"/>
                    </a:schemeClr>
                  </a:solidFill>
                  <a:latin typeface="+mn-lt"/>
                  <a:ea typeface="+mn-ea"/>
                  <a:cs typeface="+mn-cs"/>
                </a:defRPr>
              </a:lvl4pPr>
              <a:lvl5pPr marL="768096" indent="-128016" algn="l" defTabSz="685800" rtl="0" eaLnBrk="1" latinLnBrk="0" hangingPunct="1">
                <a:lnSpc>
                  <a:spcPct val="100000"/>
                </a:lnSpc>
                <a:spcBef>
                  <a:spcPts val="200"/>
                </a:spcBef>
                <a:buFont typeface="Arial" panose="020B0604020202020204" pitchFamily="34" charset="0"/>
                <a:buChar char="•"/>
                <a:defRPr sz="1200" kern="1200">
                  <a:solidFill>
                    <a:schemeClr val="tx2">
                      <a:lumMod val="50000"/>
                      <a:lumOff val="5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8288" indent="0">
                <a:spcBef>
                  <a:spcPts val="0"/>
                </a:spcBef>
                <a:buFont typeface="Arial" panose="020B0604020202020204" pitchFamily="34" charset="0"/>
                <a:buNone/>
              </a:pPr>
              <a:r>
                <a:rPr lang="en-US" sz="1500" b="1" dirty="0">
                  <a:solidFill>
                    <a:schemeClr val="accent1"/>
                  </a:solidFill>
                </a:rPr>
                <a:t>Proxy-based architecture</a:t>
              </a:r>
            </a:p>
            <a:p>
              <a:pPr>
                <a:spcBef>
                  <a:spcPts val="0"/>
                </a:spcBef>
                <a:buClr>
                  <a:schemeClr val="accent1"/>
                </a:buClr>
              </a:pPr>
              <a:r>
                <a:rPr lang="en-US" sz="1100" dirty="0">
                  <a:solidFill>
                    <a:srgbClr val="FFFFFF"/>
                  </a:solidFill>
                  <a:cs typeface="Arial"/>
                  <a:sym typeface="Helvetica"/>
                </a:rPr>
                <a:t>Dynamically inspects traffic for all users, apps, devices, and locations</a:t>
              </a:r>
            </a:p>
            <a:p>
              <a:pPr>
                <a:spcBef>
                  <a:spcPts val="0"/>
                </a:spcBef>
                <a:buClr>
                  <a:schemeClr val="accent1"/>
                </a:buClr>
              </a:pPr>
              <a:r>
                <a:rPr lang="en-US" sz="1100" dirty="0">
                  <a:solidFill>
                    <a:srgbClr val="FFFFFF"/>
                  </a:solidFill>
                  <a:cs typeface="Arial"/>
                  <a:sym typeface="Helvetica"/>
                </a:rPr>
                <a:t>Natively inspects SSL/TLS traffic—at scale</a:t>
              </a:r>
            </a:p>
            <a:p>
              <a:pPr>
                <a:spcBef>
                  <a:spcPts val="0"/>
                </a:spcBef>
                <a:buClr>
                  <a:schemeClr val="accent1"/>
                </a:buClr>
              </a:pPr>
              <a:r>
                <a:rPr lang="en-US" sz="1100" dirty="0">
                  <a:solidFill>
                    <a:srgbClr val="FFFFFF"/>
                  </a:solidFill>
                  <a:cs typeface="Arial"/>
                  <a:sym typeface="Helvetica"/>
                </a:rPr>
                <a:t>Enables granular firewall policies based on network/app, domain name (FQDN), and URL</a:t>
              </a:r>
            </a:p>
            <a:p>
              <a:pPr marL="18288" indent="0">
                <a:spcBef>
                  <a:spcPts val="0"/>
                </a:spcBef>
                <a:buFont typeface="Arial" panose="020B0604020202020204" pitchFamily="34" charset="0"/>
                <a:buNone/>
              </a:pPr>
              <a:r>
                <a:rPr lang="en-US" sz="1200" dirty="0">
                  <a:solidFill>
                    <a:schemeClr val="bg1"/>
                  </a:solidFill>
                </a:rPr>
                <a:t> </a:t>
              </a:r>
            </a:p>
          </p:txBody>
        </p:sp>
        <p:cxnSp>
          <p:nvCxnSpPr>
            <p:cNvPr id="22" name="Straight Connector 21">
              <a:extLst>
                <a:ext uri="{FF2B5EF4-FFF2-40B4-BE49-F238E27FC236}">
                  <a16:creationId xmlns:a16="http://schemas.microsoft.com/office/drawing/2014/main" id="{833D4FB3-00B6-0748-BD39-E4118ED10CFB}"/>
                </a:ext>
              </a:extLst>
            </p:cNvPr>
            <p:cNvCxnSpPr>
              <a:cxnSpLocks/>
            </p:cNvCxnSpPr>
            <p:nvPr/>
          </p:nvCxnSpPr>
          <p:spPr>
            <a:xfrm>
              <a:off x="798474" y="1250666"/>
              <a:ext cx="0" cy="822960"/>
            </a:xfrm>
            <a:prstGeom prst="line">
              <a:avLst/>
            </a:prstGeom>
            <a:ln w="22225"/>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76996FFA-50DB-4B4F-A27A-4185CD2A99C0}"/>
              </a:ext>
            </a:extLst>
          </p:cNvPr>
          <p:cNvSpPr txBox="1"/>
          <p:nvPr/>
        </p:nvSpPr>
        <p:spPr>
          <a:xfrm>
            <a:off x="6736188" y="4413325"/>
            <a:ext cx="1400049" cy="280639"/>
          </a:xfrm>
          <a:prstGeom prst="rect">
            <a:avLst/>
          </a:prstGeom>
          <a:noFill/>
        </p:spPr>
        <p:txBody>
          <a:bodyPr wrap="square"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Arial" panose="020B0604020202020204"/>
                <a:ea typeface="+mn-ea"/>
                <a:cs typeface="+mn-cs"/>
              </a:rPr>
              <a:t>Your Workforce</a:t>
            </a:r>
            <a:endParaRPr kumimoji="0" lang="en-US" sz="10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grpSp>
        <p:nvGrpSpPr>
          <p:cNvPr id="62" name="Group 61">
            <a:extLst>
              <a:ext uri="{FF2B5EF4-FFF2-40B4-BE49-F238E27FC236}">
                <a16:creationId xmlns:a16="http://schemas.microsoft.com/office/drawing/2014/main" id="{A565B63F-9D56-124F-B26E-87E7701B887F}"/>
              </a:ext>
            </a:extLst>
          </p:cNvPr>
          <p:cNvGrpSpPr/>
          <p:nvPr/>
        </p:nvGrpSpPr>
        <p:grpSpPr>
          <a:xfrm>
            <a:off x="6363486" y="3701124"/>
            <a:ext cx="2138073" cy="676817"/>
            <a:chOff x="5804767" y="3865574"/>
            <a:chExt cx="1767003" cy="559353"/>
          </a:xfrm>
        </p:grpSpPr>
        <p:grpSp>
          <p:nvGrpSpPr>
            <p:cNvPr id="74" name="Group 73">
              <a:extLst>
                <a:ext uri="{FF2B5EF4-FFF2-40B4-BE49-F238E27FC236}">
                  <a16:creationId xmlns:a16="http://schemas.microsoft.com/office/drawing/2014/main" id="{B8304FAB-A25A-634B-94D0-3E5A2BA7B634}"/>
                </a:ext>
              </a:extLst>
            </p:cNvPr>
            <p:cNvGrpSpPr/>
            <p:nvPr/>
          </p:nvGrpSpPr>
          <p:grpSpPr>
            <a:xfrm>
              <a:off x="6853815" y="3875721"/>
              <a:ext cx="558060" cy="281973"/>
              <a:chOff x="3162947" y="3406662"/>
              <a:chExt cx="419278" cy="192591"/>
            </a:xfrm>
            <a:solidFill>
              <a:schemeClr val="bg1"/>
            </a:solidFill>
          </p:grpSpPr>
          <p:sp>
            <p:nvSpPr>
              <p:cNvPr id="81" name="Freeform 1">
                <a:extLst>
                  <a:ext uri="{FF2B5EF4-FFF2-40B4-BE49-F238E27FC236}">
                    <a16:creationId xmlns:a16="http://schemas.microsoft.com/office/drawing/2014/main" id="{AA6BFD3E-EE22-3142-9375-26089D45E272}"/>
                  </a:ext>
                </a:extLst>
              </p:cNvPr>
              <p:cNvSpPr>
                <a:spLocks noChangeAspect="1" noChangeArrowheads="1"/>
              </p:cNvSpPr>
              <p:nvPr/>
            </p:nvSpPr>
            <p:spPr bwMode="auto">
              <a:xfrm>
                <a:off x="3321119" y="3466305"/>
                <a:ext cx="261106" cy="114075"/>
              </a:xfrm>
              <a:custGeom>
                <a:avLst/>
                <a:gdLst>
                  <a:gd name="T0" fmla="*/ 112747853 w 3798"/>
                  <a:gd name="T1" fmla="*/ 34273232 h 1653"/>
                  <a:gd name="T2" fmla="*/ 112747853 w 3798"/>
                  <a:gd name="T3" fmla="*/ 34273232 h 1653"/>
                  <a:gd name="T4" fmla="*/ 102859781 w 3798"/>
                  <a:gd name="T5" fmla="*/ 34273232 h 1653"/>
                  <a:gd name="T6" fmla="*/ 90477261 w 3798"/>
                  <a:gd name="T7" fmla="*/ 38240541 h 1653"/>
                  <a:gd name="T8" fmla="*/ 72453172 w 3798"/>
                  <a:gd name="T9" fmla="*/ 29769169 h 1653"/>
                  <a:gd name="T10" fmla="*/ 91011798 w 3798"/>
                  <a:gd name="T11" fmla="*/ 16704188 h 1653"/>
                  <a:gd name="T12" fmla="*/ 80054825 w 3798"/>
                  <a:gd name="T13" fmla="*/ 13303711 h 1653"/>
                  <a:gd name="T14" fmla="*/ 59744144 w 3798"/>
                  <a:gd name="T15" fmla="*/ 16704188 h 1653"/>
                  <a:gd name="T16" fmla="*/ 47896333 w 3798"/>
                  <a:gd name="T17" fmla="*/ 18135877 h 1653"/>
                  <a:gd name="T18" fmla="*/ 20548157 w 3798"/>
                  <a:gd name="T19" fmla="*/ 4533969 h 1653"/>
                  <a:gd name="T20" fmla="*/ 0 w 3798"/>
                  <a:gd name="T21" fmla="*/ 1998521 h 1653"/>
                  <a:gd name="T22" fmla="*/ 11818191 w 3798"/>
                  <a:gd name="T23" fmla="*/ 13601907 h 1653"/>
                  <a:gd name="T24" fmla="*/ 36375030 w 3798"/>
                  <a:gd name="T25" fmla="*/ 24936830 h 1653"/>
                  <a:gd name="T26" fmla="*/ 49588804 w 3798"/>
                  <a:gd name="T27" fmla="*/ 37942172 h 1653"/>
                  <a:gd name="T28" fmla="*/ 61139726 w 3798"/>
                  <a:gd name="T29" fmla="*/ 35705093 h 1653"/>
                  <a:gd name="T30" fmla="*/ 90180373 w 3798"/>
                  <a:gd name="T31" fmla="*/ 47278574 h 1653"/>
                  <a:gd name="T32" fmla="*/ 98613450 w 3798"/>
                  <a:gd name="T33" fmla="*/ 49277095 h 1653"/>
                  <a:gd name="T34" fmla="*/ 98613450 w 3798"/>
                  <a:gd name="T35" fmla="*/ 46980377 h 1653"/>
                  <a:gd name="T36" fmla="*/ 112747853 w 3798"/>
                  <a:gd name="T37" fmla="*/ 34273232 h 16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98" h="1653">
                    <a:moveTo>
                      <a:pt x="3797" y="1149"/>
                    </a:moveTo>
                    <a:lnTo>
                      <a:pt x="3797" y="1149"/>
                    </a:lnTo>
                    <a:cubicBezTo>
                      <a:pt x="3797" y="1149"/>
                      <a:pt x="3682" y="1063"/>
                      <a:pt x="3464" y="1149"/>
                    </a:cubicBezTo>
                    <a:cubicBezTo>
                      <a:pt x="3246" y="1244"/>
                      <a:pt x="3189" y="1339"/>
                      <a:pt x="3047" y="1282"/>
                    </a:cubicBezTo>
                    <a:cubicBezTo>
                      <a:pt x="3000" y="1262"/>
                      <a:pt x="2753" y="1149"/>
                      <a:pt x="2440" y="998"/>
                    </a:cubicBezTo>
                    <a:cubicBezTo>
                      <a:pt x="3065" y="560"/>
                      <a:pt x="3065" y="560"/>
                      <a:pt x="3065" y="560"/>
                    </a:cubicBezTo>
                    <a:cubicBezTo>
                      <a:pt x="3065" y="560"/>
                      <a:pt x="2876" y="418"/>
                      <a:pt x="2696" y="446"/>
                    </a:cubicBezTo>
                    <a:cubicBezTo>
                      <a:pt x="2515" y="466"/>
                      <a:pt x="2221" y="532"/>
                      <a:pt x="2012" y="560"/>
                    </a:cubicBezTo>
                    <a:cubicBezTo>
                      <a:pt x="1917" y="570"/>
                      <a:pt x="1755" y="590"/>
                      <a:pt x="1613" y="608"/>
                    </a:cubicBezTo>
                    <a:cubicBezTo>
                      <a:pt x="1186" y="399"/>
                      <a:pt x="807" y="219"/>
                      <a:pt x="692" y="152"/>
                    </a:cubicBezTo>
                    <a:cubicBezTo>
                      <a:pt x="389" y="0"/>
                      <a:pt x="0" y="67"/>
                      <a:pt x="0" y="67"/>
                    </a:cubicBezTo>
                    <a:cubicBezTo>
                      <a:pt x="0" y="67"/>
                      <a:pt x="75" y="266"/>
                      <a:pt x="398" y="456"/>
                    </a:cubicBezTo>
                    <a:cubicBezTo>
                      <a:pt x="513" y="523"/>
                      <a:pt x="844" y="665"/>
                      <a:pt x="1225" y="836"/>
                    </a:cubicBezTo>
                    <a:cubicBezTo>
                      <a:pt x="1395" y="1063"/>
                      <a:pt x="1670" y="1272"/>
                      <a:pt x="1670" y="1272"/>
                    </a:cubicBezTo>
                    <a:cubicBezTo>
                      <a:pt x="1765" y="1252"/>
                      <a:pt x="1937" y="1215"/>
                      <a:pt x="2059" y="1197"/>
                    </a:cubicBezTo>
                    <a:cubicBezTo>
                      <a:pt x="2534" y="1396"/>
                      <a:pt x="2952" y="1557"/>
                      <a:pt x="3037" y="1585"/>
                    </a:cubicBezTo>
                    <a:cubicBezTo>
                      <a:pt x="3227" y="1633"/>
                      <a:pt x="3321" y="1652"/>
                      <a:pt x="3321" y="1652"/>
                    </a:cubicBezTo>
                    <a:cubicBezTo>
                      <a:pt x="3321" y="1575"/>
                      <a:pt x="3321" y="1575"/>
                      <a:pt x="3321" y="1575"/>
                    </a:cubicBezTo>
                    <a:lnTo>
                      <a:pt x="3797" y="1149"/>
                    </a:lnTo>
                  </a:path>
                </a:pathLst>
              </a:custGeom>
              <a:grpFill/>
              <a:ln>
                <a:noFill/>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2" name="Freeform 81">
                <a:extLst>
                  <a:ext uri="{FF2B5EF4-FFF2-40B4-BE49-F238E27FC236}">
                    <a16:creationId xmlns:a16="http://schemas.microsoft.com/office/drawing/2014/main" id="{8B02CB9C-5B4E-9F40-99A8-E3CEB1AE5979}"/>
                  </a:ext>
                </a:extLst>
              </p:cNvPr>
              <p:cNvSpPr>
                <a:spLocks noChangeAspect="1" noChangeArrowheads="1"/>
              </p:cNvSpPr>
              <p:nvPr/>
            </p:nvSpPr>
            <p:spPr bwMode="auto">
              <a:xfrm>
                <a:off x="3162947" y="3406662"/>
                <a:ext cx="137457" cy="192591"/>
              </a:xfrm>
              <a:custGeom>
                <a:avLst/>
                <a:gdLst>
                  <a:gd name="connsiteX0" fmla="*/ 0 w 344315"/>
                  <a:gd name="connsiteY0" fmla="*/ 466488 h 482423"/>
                  <a:gd name="connsiteX1" fmla="*/ 312163 w 344315"/>
                  <a:gd name="connsiteY1" fmla="*/ 466488 h 482423"/>
                  <a:gd name="connsiteX2" fmla="*/ 296555 w 344315"/>
                  <a:gd name="connsiteY2" fmla="*/ 482423 h 482423"/>
                  <a:gd name="connsiteX3" fmla="*/ 15608 w 344315"/>
                  <a:gd name="connsiteY3" fmla="*/ 482423 h 482423"/>
                  <a:gd name="connsiteX4" fmla="*/ 0 w 344315"/>
                  <a:gd name="connsiteY4" fmla="*/ 466488 h 482423"/>
                  <a:gd name="connsiteX5" fmla="*/ 215123 w 344315"/>
                  <a:gd name="connsiteY5" fmla="*/ 398956 h 482423"/>
                  <a:gd name="connsiteX6" fmla="*/ 222253 w 344315"/>
                  <a:gd name="connsiteY6" fmla="*/ 401394 h 482423"/>
                  <a:gd name="connsiteX7" fmla="*/ 218601 w 344315"/>
                  <a:gd name="connsiteY7" fmla="*/ 406095 h 482423"/>
                  <a:gd name="connsiteX8" fmla="*/ 210254 w 344315"/>
                  <a:gd name="connsiteY8" fmla="*/ 403831 h 482423"/>
                  <a:gd name="connsiteX9" fmla="*/ 215123 w 344315"/>
                  <a:gd name="connsiteY9" fmla="*/ 398956 h 482423"/>
                  <a:gd name="connsiteX10" fmla="*/ 149037 w 344315"/>
                  <a:gd name="connsiteY10" fmla="*/ 348288 h 482423"/>
                  <a:gd name="connsiteX11" fmla="*/ 162254 w 344315"/>
                  <a:gd name="connsiteY11" fmla="*/ 349507 h 482423"/>
                  <a:gd name="connsiteX12" fmla="*/ 156168 w 344315"/>
                  <a:gd name="connsiteY12" fmla="*/ 354382 h 482423"/>
                  <a:gd name="connsiteX13" fmla="*/ 149037 w 344315"/>
                  <a:gd name="connsiteY13" fmla="*/ 349507 h 482423"/>
                  <a:gd name="connsiteX14" fmla="*/ 149037 w 344315"/>
                  <a:gd name="connsiteY14" fmla="*/ 348288 h 482423"/>
                  <a:gd name="connsiteX15" fmla="*/ 156168 w 344315"/>
                  <a:gd name="connsiteY15" fmla="*/ 342368 h 482423"/>
                  <a:gd name="connsiteX16" fmla="*/ 159820 w 344315"/>
                  <a:gd name="connsiteY16" fmla="*/ 343413 h 482423"/>
                  <a:gd name="connsiteX17" fmla="*/ 152689 w 344315"/>
                  <a:gd name="connsiteY17" fmla="*/ 344806 h 482423"/>
                  <a:gd name="connsiteX18" fmla="*/ 152689 w 344315"/>
                  <a:gd name="connsiteY18" fmla="*/ 343413 h 482423"/>
                  <a:gd name="connsiteX19" fmla="*/ 156168 w 344315"/>
                  <a:gd name="connsiteY19" fmla="*/ 342368 h 482423"/>
                  <a:gd name="connsiteX20" fmla="*/ 165907 w 344315"/>
                  <a:gd name="connsiteY20" fmla="*/ 330180 h 482423"/>
                  <a:gd name="connsiteX21" fmla="*/ 162254 w 344315"/>
                  <a:gd name="connsiteY21" fmla="*/ 333837 h 482423"/>
                  <a:gd name="connsiteX22" fmla="*/ 170602 w 344315"/>
                  <a:gd name="connsiteY22" fmla="*/ 333837 h 482423"/>
                  <a:gd name="connsiteX23" fmla="*/ 171819 w 344315"/>
                  <a:gd name="connsiteY23" fmla="*/ 331399 h 482423"/>
                  <a:gd name="connsiteX24" fmla="*/ 167124 w 344315"/>
                  <a:gd name="connsiteY24" fmla="*/ 330180 h 482423"/>
                  <a:gd name="connsiteX25" fmla="*/ 165907 w 344315"/>
                  <a:gd name="connsiteY25" fmla="*/ 330180 h 482423"/>
                  <a:gd name="connsiteX26" fmla="*/ 141733 w 344315"/>
                  <a:gd name="connsiteY26" fmla="*/ 330180 h 482423"/>
                  <a:gd name="connsiteX27" fmla="*/ 140516 w 344315"/>
                  <a:gd name="connsiteY27" fmla="*/ 332618 h 482423"/>
                  <a:gd name="connsiteX28" fmla="*/ 141733 w 344315"/>
                  <a:gd name="connsiteY28" fmla="*/ 333837 h 482423"/>
                  <a:gd name="connsiteX29" fmla="*/ 149037 w 344315"/>
                  <a:gd name="connsiteY29" fmla="*/ 333837 h 482423"/>
                  <a:gd name="connsiteX30" fmla="*/ 149037 w 344315"/>
                  <a:gd name="connsiteY30" fmla="*/ 332618 h 482423"/>
                  <a:gd name="connsiteX31" fmla="*/ 142950 w 344315"/>
                  <a:gd name="connsiteY31" fmla="*/ 330180 h 482423"/>
                  <a:gd name="connsiteX32" fmla="*/ 154950 w 344315"/>
                  <a:gd name="connsiteY32" fmla="*/ 318166 h 482423"/>
                  <a:gd name="connsiteX33" fmla="*/ 141733 w 344315"/>
                  <a:gd name="connsiteY33" fmla="*/ 323042 h 482423"/>
                  <a:gd name="connsiteX34" fmla="*/ 141733 w 344315"/>
                  <a:gd name="connsiteY34" fmla="*/ 326698 h 482423"/>
                  <a:gd name="connsiteX35" fmla="*/ 152689 w 344315"/>
                  <a:gd name="connsiteY35" fmla="*/ 330180 h 482423"/>
                  <a:gd name="connsiteX36" fmla="*/ 151472 w 344315"/>
                  <a:gd name="connsiteY36" fmla="*/ 338712 h 482423"/>
                  <a:gd name="connsiteX37" fmla="*/ 142950 w 344315"/>
                  <a:gd name="connsiteY37" fmla="*/ 337493 h 482423"/>
                  <a:gd name="connsiteX38" fmla="*/ 139298 w 344315"/>
                  <a:gd name="connsiteY38" fmla="*/ 338712 h 482423"/>
                  <a:gd name="connsiteX39" fmla="*/ 150255 w 344315"/>
                  <a:gd name="connsiteY39" fmla="*/ 359258 h 482423"/>
                  <a:gd name="connsiteX40" fmla="*/ 159820 w 344315"/>
                  <a:gd name="connsiteY40" fmla="*/ 359258 h 482423"/>
                  <a:gd name="connsiteX41" fmla="*/ 171819 w 344315"/>
                  <a:gd name="connsiteY41" fmla="*/ 341150 h 482423"/>
                  <a:gd name="connsiteX42" fmla="*/ 169385 w 344315"/>
                  <a:gd name="connsiteY42" fmla="*/ 337493 h 482423"/>
                  <a:gd name="connsiteX43" fmla="*/ 162254 w 344315"/>
                  <a:gd name="connsiteY43" fmla="*/ 337493 h 482423"/>
                  <a:gd name="connsiteX44" fmla="*/ 158602 w 344315"/>
                  <a:gd name="connsiteY44" fmla="*/ 339931 h 482423"/>
                  <a:gd name="connsiteX45" fmla="*/ 158602 w 344315"/>
                  <a:gd name="connsiteY45" fmla="*/ 338712 h 482423"/>
                  <a:gd name="connsiteX46" fmla="*/ 159820 w 344315"/>
                  <a:gd name="connsiteY46" fmla="*/ 328961 h 482423"/>
                  <a:gd name="connsiteX47" fmla="*/ 171819 w 344315"/>
                  <a:gd name="connsiteY47" fmla="*/ 327743 h 482423"/>
                  <a:gd name="connsiteX48" fmla="*/ 170602 w 344315"/>
                  <a:gd name="connsiteY48" fmla="*/ 324260 h 482423"/>
                  <a:gd name="connsiteX49" fmla="*/ 161037 w 344315"/>
                  <a:gd name="connsiteY49" fmla="*/ 318166 h 482423"/>
                  <a:gd name="connsiteX50" fmla="*/ 156168 w 344315"/>
                  <a:gd name="connsiteY50" fmla="*/ 318166 h 482423"/>
                  <a:gd name="connsiteX51" fmla="*/ 221036 w 344315"/>
                  <a:gd name="connsiteY51" fmla="*/ 311028 h 482423"/>
                  <a:gd name="connsiteX52" fmla="*/ 212688 w 344315"/>
                  <a:gd name="connsiteY52" fmla="*/ 319385 h 482423"/>
                  <a:gd name="connsiteX53" fmla="*/ 211471 w 344315"/>
                  <a:gd name="connsiteY53" fmla="*/ 326698 h 482423"/>
                  <a:gd name="connsiteX54" fmla="*/ 195819 w 344315"/>
                  <a:gd name="connsiteY54" fmla="*/ 321823 h 482423"/>
                  <a:gd name="connsiteX55" fmla="*/ 190950 w 344315"/>
                  <a:gd name="connsiteY55" fmla="*/ 324260 h 482423"/>
                  <a:gd name="connsiteX56" fmla="*/ 206601 w 344315"/>
                  <a:gd name="connsiteY56" fmla="*/ 339931 h 482423"/>
                  <a:gd name="connsiteX57" fmla="*/ 215123 w 344315"/>
                  <a:gd name="connsiteY57" fmla="*/ 339931 h 482423"/>
                  <a:gd name="connsiteX58" fmla="*/ 234427 w 344315"/>
                  <a:gd name="connsiteY58" fmla="*/ 343413 h 482423"/>
                  <a:gd name="connsiteX59" fmla="*/ 222253 w 344315"/>
                  <a:gd name="connsiteY59" fmla="*/ 313291 h 482423"/>
                  <a:gd name="connsiteX60" fmla="*/ 221036 w 344315"/>
                  <a:gd name="connsiteY60" fmla="*/ 311028 h 482423"/>
                  <a:gd name="connsiteX61" fmla="*/ 89908 w 344315"/>
                  <a:gd name="connsiteY61" fmla="*/ 311028 h 482423"/>
                  <a:gd name="connsiteX62" fmla="*/ 77908 w 344315"/>
                  <a:gd name="connsiteY62" fmla="*/ 343413 h 482423"/>
                  <a:gd name="connsiteX63" fmla="*/ 85212 w 344315"/>
                  <a:gd name="connsiteY63" fmla="*/ 344806 h 482423"/>
                  <a:gd name="connsiteX64" fmla="*/ 105560 w 344315"/>
                  <a:gd name="connsiteY64" fmla="*/ 339931 h 482423"/>
                  <a:gd name="connsiteX65" fmla="*/ 115299 w 344315"/>
                  <a:gd name="connsiteY65" fmla="*/ 328961 h 482423"/>
                  <a:gd name="connsiteX66" fmla="*/ 121212 w 344315"/>
                  <a:gd name="connsiteY66" fmla="*/ 324260 h 482423"/>
                  <a:gd name="connsiteX67" fmla="*/ 100864 w 344315"/>
                  <a:gd name="connsiteY67" fmla="*/ 326698 h 482423"/>
                  <a:gd name="connsiteX68" fmla="*/ 92343 w 344315"/>
                  <a:gd name="connsiteY68" fmla="*/ 312072 h 482423"/>
                  <a:gd name="connsiteX69" fmla="*/ 91125 w 344315"/>
                  <a:gd name="connsiteY69" fmla="*/ 311028 h 482423"/>
                  <a:gd name="connsiteX70" fmla="*/ 154950 w 344315"/>
                  <a:gd name="connsiteY70" fmla="*/ 301277 h 482423"/>
                  <a:gd name="connsiteX71" fmla="*/ 163472 w 344315"/>
                  <a:gd name="connsiteY71" fmla="*/ 307371 h 482423"/>
                  <a:gd name="connsiteX72" fmla="*/ 149037 w 344315"/>
                  <a:gd name="connsiteY72" fmla="*/ 308590 h 482423"/>
                  <a:gd name="connsiteX73" fmla="*/ 149037 w 344315"/>
                  <a:gd name="connsiteY73" fmla="*/ 306152 h 482423"/>
                  <a:gd name="connsiteX74" fmla="*/ 154950 w 344315"/>
                  <a:gd name="connsiteY74" fmla="*/ 301277 h 482423"/>
                  <a:gd name="connsiteX75" fmla="*/ 272183 w 344315"/>
                  <a:gd name="connsiteY75" fmla="*/ 285705 h 482423"/>
                  <a:gd name="connsiteX76" fmla="*/ 272183 w 344315"/>
                  <a:gd name="connsiteY76" fmla="*/ 342385 h 482423"/>
                  <a:gd name="connsiteX77" fmla="*/ 289002 w 344315"/>
                  <a:gd name="connsiteY77" fmla="*/ 342385 h 482423"/>
                  <a:gd name="connsiteX78" fmla="*/ 310676 w 344315"/>
                  <a:gd name="connsiteY78" fmla="*/ 320652 h 482423"/>
                  <a:gd name="connsiteX79" fmla="*/ 310676 w 344315"/>
                  <a:gd name="connsiteY79" fmla="*/ 308655 h 482423"/>
                  <a:gd name="connsiteX80" fmla="*/ 289002 w 344315"/>
                  <a:gd name="connsiteY80" fmla="*/ 285705 h 482423"/>
                  <a:gd name="connsiteX81" fmla="*/ 272183 w 344315"/>
                  <a:gd name="connsiteY81" fmla="*/ 285705 h 482423"/>
                  <a:gd name="connsiteX82" fmla="*/ 156168 w 344315"/>
                  <a:gd name="connsiteY82" fmla="*/ 277249 h 482423"/>
                  <a:gd name="connsiteX83" fmla="*/ 151472 w 344315"/>
                  <a:gd name="connsiteY83" fmla="*/ 286825 h 482423"/>
                  <a:gd name="connsiteX84" fmla="*/ 141733 w 344315"/>
                  <a:gd name="connsiteY84" fmla="*/ 286825 h 482423"/>
                  <a:gd name="connsiteX85" fmla="*/ 141733 w 344315"/>
                  <a:gd name="connsiteY85" fmla="*/ 288044 h 482423"/>
                  <a:gd name="connsiteX86" fmla="*/ 149037 w 344315"/>
                  <a:gd name="connsiteY86" fmla="*/ 295183 h 482423"/>
                  <a:gd name="connsiteX87" fmla="*/ 145385 w 344315"/>
                  <a:gd name="connsiteY87" fmla="*/ 304933 h 482423"/>
                  <a:gd name="connsiteX88" fmla="*/ 130951 w 344315"/>
                  <a:gd name="connsiteY88" fmla="*/ 297621 h 482423"/>
                  <a:gd name="connsiteX89" fmla="*/ 127299 w 344315"/>
                  <a:gd name="connsiteY89" fmla="*/ 297621 h 482423"/>
                  <a:gd name="connsiteX90" fmla="*/ 130951 w 344315"/>
                  <a:gd name="connsiteY90" fmla="*/ 308590 h 482423"/>
                  <a:gd name="connsiteX91" fmla="*/ 124864 w 344315"/>
                  <a:gd name="connsiteY91" fmla="*/ 306152 h 482423"/>
                  <a:gd name="connsiteX92" fmla="*/ 117733 w 344315"/>
                  <a:gd name="connsiteY92" fmla="*/ 304933 h 482423"/>
                  <a:gd name="connsiteX93" fmla="*/ 126081 w 344315"/>
                  <a:gd name="connsiteY93" fmla="*/ 321823 h 482423"/>
                  <a:gd name="connsiteX94" fmla="*/ 167124 w 344315"/>
                  <a:gd name="connsiteY94" fmla="*/ 314510 h 482423"/>
                  <a:gd name="connsiteX95" fmla="*/ 186254 w 344315"/>
                  <a:gd name="connsiteY95" fmla="*/ 321823 h 482423"/>
                  <a:gd name="connsiteX96" fmla="*/ 193384 w 344315"/>
                  <a:gd name="connsiteY96" fmla="*/ 304933 h 482423"/>
                  <a:gd name="connsiteX97" fmla="*/ 181384 w 344315"/>
                  <a:gd name="connsiteY97" fmla="*/ 307371 h 482423"/>
                  <a:gd name="connsiteX98" fmla="*/ 183819 w 344315"/>
                  <a:gd name="connsiteY98" fmla="*/ 296576 h 482423"/>
                  <a:gd name="connsiteX99" fmla="*/ 167124 w 344315"/>
                  <a:gd name="connsiteY99" fmla="*/ 304933 h 482423"/>
                  <a:gd name="connsiteX100" fmla="*/ 162254 w 344315"/>
                  <a:gd name="connsiteY100" fmla="*/ 295183 h 482423"/>
                  <a:gd name="connsiteX101" fmla="*/ 170602 w 344315"/>
                  <a:gd name="connsiteY101" fmla="*/ 288044 h 482423"/>
                  <a:gd name="connsiteX102" fmla="*/ 170602 w 344315"/>
                  <a:gd name="connsiteY102" fmla="*/ 286825 h 482423"/>
                  <a:gd name="connsiteX103" fmla="*/ 159820 w 344315"/>
                  <a:gd name="connsiteY103" fmla="*/ 286825 h 482423"/>
                  <a:gd name="connsiteX104" fmla="*/ 156168 w 344315"/>
                  <a:gd name="connsiteY104" fmla="*/ 277249 h 482423"/>
                  <a:gd name="connsiteX105" fmla="*/ 154950 w 344315"/>
                  <a:gd name="connsiteY105" fmla="*/ 272374 h 482423"/>
                  <a:gd name="connsiteX106" fmla="*/ 199471 w 344315"/>
                  <a:gd name="connsiteY106" fmla="*/ 284388 h 482423"/>
                  <a:gd name="connsiteX107" fmla="*/ 228340 w 344315"/>
                  <a:gd name="connsiteY107" fmla="*/ 315729 h 482423"/>
                  <a:gd name="connsiteX108" fmla="*/ 237905 w 344315"/>
                  <a:gd name="connsiteY108" fmla="*/ 350726 h 482423"/>
                  <a:gd name="connsiteX109" fmla="*/ 210254 w 344315"/>
                  <a:gd name="connsiteY109" fmla="*/ 347069 h 482423"/>
                  <a:gd name="connsiteX110" fmla="*/ 212688 w 344315"/>
                  <a:gd name="connsiteY110" fmla="*/ 351945 h 482423"/>
                  <a:gd name="connsiteX111" fmla="*/ 236688 w 344315"/>
                  <a:gd name="connsiteY111" fmla="*/ 356820 h 482423"/>
                  <a:gd name="connsiteX112" fmla="*/ 236688 w 344315"/>
                  <a:gd name="connsiteY112" fmla="*/ 358039 h 482423"/>
                  <a:gd name="connsiteX113" fmla="*/ 236688 w 344315"/>
                  <a:gd name="connsiteY113" fmla="*/ 363959 h 482423"/>
                  <a:gd name="connsiteX114" fmla="*/ 215123 w 344315"/>
                  <a:gd name="connsiteY114" fmla="*/ 359258 h 482423"/>
                  <a:gd name="connsiteX115" fmla="*/ 215123 w 344315"/>
                  <a:gd name="connsiteY115" fmla="*/ 363959 h 482423"/>
                  <a:gd name="connsiteX116" fmla="*/ 235470 w 344315"/>
                  <a:gd name="connsiteY116" fmla="*/ 371272 h 482423"/>
                  <a:gd name="connsiteX117" fmla="*/ 230775 w 344315"/>
                  <a:gd name="connsiteY117" fmla="*/ 377191 h 482423"/>
                  <a:gd name="connsiteX118" fmla="*/ 216340 w 344315"/>
                  <a:gd name="connsiteY118" fmla="*/ 371272 h 482423"/>
                  <a:gd name="connsiteX119" fmla="*/ 216340 w 344315"/>
                  <a:gd name="connsiteY119" fmla="*/ 375973 h 482423"/>
                  <a:gd name="connsiteX120" fmla="*/ 231992 w 344315"/>
                  <a:gd name="connsiteY120" fmla="*/ 382067 h 482423"/>
                  <a:gd name="connsiteX121" fmla="*/ 229557 w 344315"/>
                  <a:gd name="connsiteY121" fmla="*/ 388161 h 482423"/>
                  <a:gd name="connsiteX122" fmla="*/ 216340 w 344315"/>
                  <a:gd name="connsiteY122" fmla="*/ 383286 h 482423"/>
                  <a:gd name="connsiteX123" fmla="*/ 215123 w 344315"/>
                  <a:gd name="connsiteY123" fmla="*/ 386942 h 482423"/>
                  <a:gd name="connsiteX124" fmla="*/ 227123 w 344315"/>
                  <a:gd name="connsiteY124" fmla="*/ 392862 h 482423"/>
                  <a:gd name="connsiteX125" fmla="*/ 224688 w 344315"/>
                  <a:gd name="connsiteY125" fmla="*/ 397737 h 482423"/>
                  <a:gd name="connsiteX126" fmla="*/ 213906 w 344315"/>
                  <a:gd name="connsiteY126" fmla="*/ 392862 h 482423"/>
                  <a:gd name="connsiteX127" fmla="*/ 213906 w 344315"/>
                  <a:gd name="connsiteY127" fmla="*/ 388161 h 482423"/>
                  <a:gd name="connsiteX128" fmla="*/ 201906 w 344315"/>
                  <a:gd name="connsiteY128" fmla="*/ 382067 h 482423"/>
                  <a:gd name="connsiteX129" fmla="*/ 192167 w 344315"/>
                  <a:gd name="connsiteY129" fmla="*/ 358039 h 482423"/>
                  <a:gd name="connsiteX130" fmla="*/ 193384 w 344315"/>
                  <a:gd name="connsiteY130" fmla="*/ 353164 h 482423"/>
                  <a:gd name="connsiteX131" fmla="*/ 192167 w 344315"/>
                  <a:gd name="connsiteY131" fmla="*/ 328961 h 482423"/>
                  <a:gd name="connsiteX132" fmla="*/ 187297 w 344315"/>
                  <a:gd name="connsiteY132" fmla="*/ 325479 h 482423"/>
                  <a:gd name="connsiteX133" fmla="*/ 190950 w 344315"/>
                  <a:gd name="connsiteY133" fmla="*/ 343413 h 482423"/>
                  <a:gd name="connsiteX134" fmla="*/ 187297 w 344315"/>
                  <a:gd name="connsiteY134" fmla="*/ 358039 h 482423"/>
                  <a:gd name="connsiteX135" fmla="*/ 189732 w 344315"/>
                  <a:gd name="connsiteY135" fmla="*/ 363959 h 482423"/>
                  <a:gd name="connsiteX136" fmla="*/ 198254 w 344315"/>
                  <a:gd name="connsiteY136" fmla="*/ 386942 h 482423"/>
                  <a:gd name="connsiteX137" fmla="*/ 194602 w 344315"/>
                  <a:gd name="connsiteY137" fmla="*/ 395299 h 482423"/>
                  <a:gd name="connsiteX138" fmla="*/ 210254 w 344315"/>
                  <a:gd name="connsiteY138" fmla="*/ 403831 h 482423"/>
                  <a:gd name="connsiteX139" fmla="*/ 209036 w 344315"/>
                  <a:gd name="connsiteY139" fmla="*/ 407488 h 482423"/>
                  <a:gd name="connsiteX140" fmla="*/ 215123 w 344315"/>
                  <a:gd name="connsiteY140" fmla="*/ 409751 h 482423"/>
                  <a:gd name="connsiteX141" fmla="*/ 210254 w 344315"/>
                  <a:gd name="connsiteY141" fmla="*/ 414626 h 482423"/>
                  <a:gd name="connsiteX142" fmla="*/ 205384 w 344315"/>
                  <a:gd name="connsiteY142" fmla="*/ 412189 h 482423"/>
                  <a:gd name="connsiteX143" fmla="*/ 202949 w 344315"/>
                  <a:gd name="connsiteY143" fmla="*/ 417064 h 482423"/>
                  <a:gd name="connsiteX144" fmla="*/ 206601 w 344315"/>
                  <a:gd name="connsiteY144" fmla="*/ 418283 h 482423"/>
                  <a:gd name="connsiteX145" fmla="*/ 199471 w 344315"/>
                  <a:gd name="connsiteY145" fmla="*/ 424203 h 482423"/>
                  <a:gd name="connsiteX146" fmla="*/ 189732 w 344315"/>
                  <a:gd name="connsiteY146" fmla="*/ 401394 h 482423"/>
                  <a:gd name="connsiteX147" fmla="*/ 188515 w 344315"/>
                  <a:gd name="connsiteY147" fmla="*/ 401394 h 482423"/>
                  <a:gd name="connsiteX148" fmla="*/ 187297 w 344315"/>
                  <a:gd name="connsiteY148" fmla="*/ 409751 h 482423"/>
                  <a:gd name="connsiteX149" fmla="*/ 195819 w 344315"/>
                  <a:gd name="connsiteY149" fmla="*/ 425421 h 482423"/>
                  <a:gd name="connsiteX150" fmla="*/ 190950 w 344315"/>
                  <a:gd name="connsiteY150" fmla="*/ 429078 h 482423"/>
                  <a:gd name="connsiteX151" fmla="*/ 184863 w 344315"/>
                  <a:gd name="connsiteY151" fmla="*/ 397737 h 482423"/>
                  <a:gd name="connsiteX152" fmla="*/ 193384 w 344315"/>
                  <a:gd name="connsiteY152" fmla="*/ 378410 h 482423"/>
                  <a:gd name="connsiteX153" fmla="*/ 182602 w 344315"/>
                  <a:gd name="connsiteY153" fmla="*/ 358039 h 482423"/>
                  <a:gd name="connsiteX154" fmla="*/ 186254 w 344315"/>
                  <a:gd name="connsiteY154" fmla="*/ 330180 h 482423"/>
                  <a:gd name="connsiteX155" fmla="*/ 177732 w 344315"/>
                  <a:gd name="connsiteY155" fmla="*/ 321823 h 482423"/>
                  <a:gd name="connsiteX156" fmla="*/ 182602 w 344315"/>
                  <a:gd name="connsiteY156" fmla="*/ 347069 h 482423"/>
                  <a:gd name="connsiteX157" fmla="*/ 178950 w 344315"/>
                  <a:gd name="connsiteY157" fmla="*/ 358039 h 482423"/>
                  <a:gd name="connsiteX158" fmla="*/ 180167 w 344315"/>
                  <a:gd name="connsiteY158" fmla="*/ 365177 h 482423"/>
                  <a:gd name="connsiteX159" fmla="*/ 187297 w 344315"/>
                  <a:gd name="connsiteY159" fmla="*/ 388161 h 482423"/>
                  <a:gd name="connsiteX160" fmla="*/ 178950 w 344315"/>
                  <a:gd name="connsiteY160" fmla="*/ 412189 h 482423"/>
                  <a:gd name="connsiteX161" fmla="*/ 186254 w 344315"/>
                  <a:gd name="connsiteY161" fmla="*/ 430297 h 482423"/>
                  <a:gd name="connsiteX162" fmla="*/ 181384 w 344315"/>
                  <a:gd name="connsiteY162" fmla="*/ 432734 h 482423"/>
                  <a:gd name="connsiteX163" fmla="*/ 174080 w 344315"/>
                  <a:gd name="connsiteY163" fmla="*/ 398956 h 482423"/>
                  <a:gd name="connsiteX164" fmla="*/ 182602 w 344315"/>
                  <a:gd name="connsiteY164" fmla="*/ 375973 h 482423"/>
                  <a:gd name="connsiteX165" fmla="*/ 174080 w 344315"/>
                  <a:gd name="connsiteY165" fmla="*/ 359258 h 482423"/>
                  <a:gd name="connsiteX166" fmla="*/ 174080 w 344315"/>
                  <a:gd name="connsiteY166" fmla="*/ 358039 h 482423"/>
                  <a:gd name="connsiteX167" fmla="*/ 177732 w 344315"/>
                  <a:gd name="connsiteY167" fmla="*/ 327743 h 482423"/>
                  <a:gd name="connsiteX168" fmla="*/ 170602 w 344315"/>
                  <a:gd name="connsiteY168" fmla="*/ 319385 h 482423"/>
                  <a:gd name="connsiteX169" fmla="*/ 175298 w 344315"/>
                  <a:gd name="connsiteY169" fmla="*/ 343413 h 482423"/>
                  <a:gd name="connsiteX170" fmla="*/ 169385 w 344315"/>
                  <a:gd name="connsiteY170" fmla="*/ 358039 h 482423"/>
                  <a:gd name="connsiteX171" fmla="*/ 170602 w 344315"/>
                  <a:gd name="connsiteY171" fmla="*/ 366396 h 482423"/>
                  <a:gd name="connsiteX172" fmla="*/ 177732 w 344315"/>
                  <a:gd name="connsiteY172" fmla="*/ 386942 h 482423"/>
                  <a:gd name="connsiteX173" fmla="*/ 168341 w 344315"/>
                  <a:gd name="connsiteY173" fmla="*/ 409751 h 482423"/>
                  <a:gd name="connsiteX174" fmla="*/ 175298 w 344315"/>
                  <a:gd name="connsiteY174" fmla="*/ 433953 h 482423"/>
                  <a:gd name="connsiteX175" fmla="*/ 169385 w 344315"/>
                  <a:gd name="connsiteY175" fmla="*/ 435172 h 482423"/>
                  <a:gd name="connsiteX176" fmla="*/ 163472 w 344315"/>
                  <a:gd name="connsiteY176" fmla="*/ 408532 h 482423"/>
                  <a:gd name="connsiteX177" fmla="*/ 174080 w 344315"/>
                  <a:gd name="connsiteY177" fmla="*/ 380848 h 482423"/>
                  <a:gd name="connsiteX178" fmla="*/ 164689 w 344315"/>
                  <a:gd name="connsiteY178" fmla="*/ 363959 h 482423"/>
                  <a:gd name="connsiteX179" fmla="*/ 154950 w 344315"/>
                  <a:gd name="connsiteY179" fmla="*/ 363959 h 482423"/>
                  <a:gd name="connsiteX180" fmla="*/ 146603 w 344315"/>
                  <a:gd name="connsiteY180" fmla="*/ 365177 h 482423"/>
                  <a:gd name="connsiteX181" fmla="*/ 139298 w 344315"/>
                  <a:gd name="connsiteY181" fmla="*/ 385723 h 482423"/>
                  <a:gd name="connsiteX182" fmla="*/ 149037 w 344315"/>
                  <a:gd name="connsiteY182" fmla="*/ 408532 h 482423"/>
                  <a:gd name="connsiteX183" fmla="*/ 142950 w 344315"/>
                  <a:gd name="connsiteY183" fmla="*/ 435172 h 482423"/>
                  <a:gd name="connsiteX184" fmla="*/ 135820 w 344315"/>
                  <a:gd name="connsiteY184" fmla="*/ 432734 h 482423"/>
                  <a:gd name="connsiteX185" fmla="*/ 142950 w 344315"/>
                  <a:gd name="connsiteY185" fmla="*/ 400175 h 482423"/>
                  <a:gd name="connsiteX186" fmla="*/ 133385 w 344315"/>
                  <a:gd name="connsiteY186" fmla="*/ 379629 h 482423"/>
                  <a:gd name="connsiteX187" fmla="*/ 141733 w 344315"/>
                  <a:gd name="connsiteY187" fmla="*/ 358039 h 482423"/>
                  <a:gd name="connsiteX188" fmla="*/ 141733 w 344315"/>
                  <a:gd name="connsiteY188" fmla="*/ 356820 h 482423"/>
                  <a:gd name="connsiteX189" fmla="*/ 136103 w 344315"/>
                  <a:gd name="connsiteY189" fmla="*/ 342738 h 482423"/>
                  <a:gd name="connsiteX190" fmla="*/ 135853 w 344315"/>
                  <a:gd name="connsiteY190" fmla="*/ 329499 h 482423"/>
                  <a:gd name="connsiteX191" fmla="*/ 140516 w 344315"/>
                  <a:gd name="connsiteY191" fmla="*/ 319385 h 482423"/>
                  <a:gd name="connsiteX192" fmla="*/ 135820 w 344315"/>
                  <a:gd name="connsiteY192" fmla="*/ 327743 h 482423"/>
                  <a:gd name="connsiteX193" fmla="*/ 135853 w 344315"/>
                  <a:gd name="connsiteY193" fmla="*/ 329499 h 482423"/>
                  <a:gd name="connsiteX194" fmla="*/ 132168 w 344315"/>
                  <a:gd name="connsiteY194" fmla="*/ 337493 h 482423"/>
                  <a:gd name="connsiteX195" fmla="*/ 138255 w 344315"/>
                  <a:gd name="connsiteY195" fmla="*/ 358039 h 482423"/>
                  <a:gd name="connsiteX196" fmla="*/ 135820 w 344315"/>
                  <a:gd name="connsiteY196" fmla="*/ 367615 h 482423"/>
                  <a:gd name="connsiteX197" fmla="*/ 128516 w 344315"/>
                  <a:gd name="connsiteY197" fmla="*/ 385723 h 482423"/>
                  <a:gd name="connsiteX198" fmla="*/ 139298 w 344315"/>
                  <a:gd name="connsiteY198" fmla="*/ 406095 h 482423"/>
                  <a:gd name="connsiteX199" fmla="*/ 130951 w 344315"/>
                  <a:gd name="connsiteY199" fmla="*/ 432734 h 482423"/>
                  <a:gd name="connsiteX200" fmla="*/ 126081 w 344315"/>
                  <a:gd name="connsiteY200" fmla="*/ 431516 h 482423"/>
                  <a:gd name="connsiteX201" fmla="*/ 134603 w 344315"/>
                  <a:gd name="connsiteY201" fmla="*/ 407488 h 482423"/>
                  <a:gd name="connsiteX202" fmla="*/ 122429 w 344315"/>
                  <a:gd name="connsiteY202" fmla="*/ 382067 h 482423"/>
                  <a:gd name="connsiteX203" fmla="*/ 133385 w 344315"/>
                  <a:gd name="connsiteY203" fmla="*/ 362740 h 482423"/>
                  <a:gd name="connsiteX204" fmla="*/ 133385 w 344315"/>
                  <a:gd name="connsiteY204" fmla="*/ 358039 h 482423"/>
                  <a:gd name="connsiteX205" fmla="*/ 127299 w 344315"/>
                  <a:gd name="connsiteY205" fmla="*/ 337493 h 482423"/>
                  <a:gd name="connsiteX206" fmla="*/ 133385 w 344315"/>
                  <a:gd name="connsiteY206" fmla="*/ 321823 h 482423"/>
                  <a:gd name="connsiteX207" fmla="*/ 124864 w 344315"/>
                  <a:gd name="connsiteY207" fmla="*/ 335055 h 482423"/>
                  <a:gd name="connsiteX208" fmla="*/ 128516 w 344315"/>
                  <a:gd name="connsiteY208" fmla="*/ 358039 h 482423"/>
                  <a:gd name="connsiteX209" fmla="*/ 124864 w 344315"/>
                  <a:gd name="connsiteY209" fmla="*/ 368834 h 482423"/>
                  <a:gd name="connsiteX210" fmla="*/ 120168 w 344315"/>
                  <a:gd name="connsiteY210" fmla="*/ 386942 h 482423"/>
                  <a:gd name="connsiteX211" fmla="*/ 128516 w 344315"/>
                  <a:gd name="connsiteY211" fmla="*/ 410970 h 482423"/>
                  <a:gd name="connsiteX212" fmla="*/ 121212 w 344315"/>
                  <a:gd name="connsiteY212" fmla="*/ 429078 h 482423"/>
                  <a:gd name="connsiteX213" fmla="*/ 116516 w 344315"/>
                  <a:gd name="connsiteY213" fmla="*/ 426640 h 482423"/>
                  <a:gd name="connsiteX214" fmla="*/ 122429 w 344315"/>
                  <a:gd name="connsiteY214" fmla="*/ 401394 h 482423"/>
                  <a:gd name="connsiteX215" fmla="*/ 121212 w 344315"/>
                  <a:gd name="connsiteY215" fmla="*/ 408532 h 482423"/>
                  <a:gd name="connsiteX216" fmla="*/ 112864 w 344315"/>
                  <a:gd name="connsiteY216" fmla="*/ 424203 h 482423"/>
                  <a:gd name="connsiteX217" fmla="*/ 104516 w 344315"/>
                  <a:gd name="connsiteY217" fmla="*/ 418283 h 482423"/>
                  <a:gd name="connsiteX218" fmla="*/ 107995 w 344315"/>
                  <a:gd name="connsiteY218" fmla="*/ 415845 h 482423"/>
                  <a:gd name="connsiteX219" fmla="*/ 105560 w 344315"/>
                  <a:gd name="connsiteY219" fmla="*/ 413407 h 482423"/>
                  <a:gd name="connsiteX220" fmla="*/ 100864 w 344315"/>
                  <a:gd name="connsiteY220" fmla="*/ 414626 h 482423"/>
                  <a:gd name="connsiteX221" fmla="*/ 95995 w 344315"/>
                  <a:gd name="connsiteY221" fmla="*/ 410970 h 482423"/>
                  <a:gd name="connsiteX222" fmla="*/ 102082 w 344315"/>
                  <a:gd name="connsiteY222" fmla="*/ 405050 h 482423"/>
                  <a:gd name="connsiteX223" fmla="*/ 93560 w 344315"/>
                  <a:gd name="connsiteY223" fmla="*/ 406095 h 482423"/>
                  <a:gd name="connsiteX224" fmla="*/ 89908 w 344315"/>
                  <a:gd name="connsiteY224" fmla="*/ 402612 h 482423"/>
                  <a:gd name="connsiteX225" fmla="*/ 99647 w 344315"/>
                  <a:gd name="connsiteY225" fmla="*/ 398956 h 482423"/>
                  <a:gd name="connsiteX226" fmla="*/ 102082 w 344315"/>
                  <a:gd name="connsiteY226" fmla="*/ 403831 h 482423"/>
                  <a:gd name="connsiteX227" fmla="*/ 117733 w 344315"/>
                  <a:gd name="connsiteY227" fmla="*/ 395299 h 482423"/>
                  <a:gd name="connsiteX228" fmla="*/ 115299 w 344315"/>
                  <a:gd name="connsiteY228" fmla="*/ 375973 h 482423"/>
                  <a:gd name="connsiteX229" fmla="*/ 123646 w 344315"/>
                  <a:gd name="connsiteY229" fmla="*/ 358039 h 482423"/>
                  <a:gd name="connsiteX230" fmla="*/ 123646 w 344315"/>
                  <a:gd name="connsiteY230" fmla="*/ 353164 h 482423"/>
                  <a:gd name="connsiteX231" fmla="*/ 124864 w 344315"/>
                  <a:gd name="connsiteY231" fmla="*/ 325479 h 482423"/>
                  <a:gd name="connsiteX232" fmla="*/ 118951 w 344315"/>
                  <a:gd name="connsiteY232" fmla="*/ 333837 h 482423"/>
                  <a:gd name="connsiteX233" fmla="*/ 120168 w 344315"/>
                  <a:gd name="connsiteY233" fmla="*/ 358039 h 482423"/>
                  <a:gd name="connsiteX234" fmla="*/ 118951 w 344315"/>
                  <a:gd name="connsiteY234" fmla="*/ 362740 h 482423"/>
                  <a:gd name="connsiteX235" fmla="*/ 109212 w 344315"/>
                  <a:gd name="connsiteY235" fmla="*/ 383286 h 482423"/>
                  <a:gd name="connsiteX236" fmla="*/ 97212 w 344315"/>
                  <a:gd name="connsiteY236" fmla="*/ 388161 h 482423"/>
                  <a:gd name="connsiteX237" fmla="*/ 98429 w 344315"/>
                  <a:gd name="connsiteY237" fmla="*/ 392862 h 482423"/>
                  <a:gd name="connsiteX238" fmla="*/ 87647 w 344315"/>
                  <a:gd name="connsiteY238" fmla="*/ 397737 h 482423"/>
                  <a:gd name="connsiteX239" fmla="*/ 83995 w 344315"/>
                  <a:gd name="connsiteY239" fmla="*/ 392862 h 482423"/>
                  <a:gd name="connsiteX240" fmla="*/ 95995 w 344315"/>
                  <a:gd name="connsiteY240" fmla="*/ 386942 h 482423"/>
                  <a:gd name="connsiteX241" fmla="*/ 95995 w 344315"/>
                  <a:gd name="connsiteY241" fmla="*/ 383286 h 482423"/>
                  <a:gd name="connsiteX242" fmla="*/ 79126 w 344315"/>
                  <a:gd name="connsiteY242" fmla="*/ 382067 h 482423"/>
                  <a:gd name="connsiteX243" fmla="*/ 94777 w 344315"/>
                  <a:gd name="connsiteY243" fmla="*/ 375973 h 482423"/>
                  <a:gd name="connsiteX244" fmla="*/ 94777 w 344315"/>
                  <a:gd name="connsiteY244" fmla="*/ 371272 h 482423"/>
                  <a:gd name="connsiteX245" fmla="*/ 77908 w 344315"/>
                  <a:gd name="connsiteY245" fmla="*/ 377191 h 482423"/>
                  <a:gd name="connsiteX246" fmla="*/ 75473 w 344315"/>
                  <a:gd name="connsiteY246" fmla="*/ 371272 h 482423"/>
                  <a:gd name="connsiteX247" fmla="*/ 95995 w 344315"/>
                  <a:gd name="connsiteY247" fmla="*/ 363959 h 482423"/>
                  <a:gd name="connsiteX248" fmla="*/ 97212 w 344315"/>
                  <a:gd name="connsiteY248" fmla="*/ 359258 h 482423"/>
                  <a:gd name="connsiteX249" fmla="*/ 74256 w 344315"/>
                  <a:gd name="connsiteY249" fmla="*/ 363959 h 482423"/>
                  <a:gd name="connsiteX250" fmla="*/ 74256 w 344315"/>
                  <a:gd name="connsiteY250" fmla="*/ 358039 h 482423"/>
                  <a:gd name="connsiteX251" fmla="*/ 74256 w 344315"/>
                  <a:gd name="connsiteY251" fmla="*/ 356820 h 482423"/>
                  <a:gd name="connsiteX252" fmla="*/ 94777 w 344315"/>
                  <a:gd name="connsiteY252" fmla="*/ 351945 h 482423"/>
                  <a:gd name="connsiteX253" fmla="*/ 100864 w 344315"/>
                  <a:gd name="connsiteY253" fmla="*/ 350726 h 482423"/>
                  <a:gd name="connsiteX254" fmla="*/ 100864 w 344315"/>
                  <a:gd name="connsiteY254" fmla="*/ 345851 h 482423"/>
                  <a:gd name="connsiteX255" fmla="*/ 74256 w 344315"/>
                  <a:gd name="connsiteY255" fmla="*/ 350726 h 482423"/>
                  <a:gd name="connsiteX256" fmla="*/ 74256 w 344315"/>
                  <a:gd name="connsiteY256" fmla="*/ 349507 h 482423"/>
                  <a:gd name="connsiteX257" fmla="*/ 117733 w 344315"/>
                  <a:gd name="connsiteY257" fmla="*/ 280731 h 482423"/>
                  <a:gd name="connsiteX258" fmla="*/ 154950 w 344315"/>
                  <a:gd name="connsiteY258" fmla="*/ 272374 h 482423"/>
                  <a:gd name="connsiteX259" fmla="*/ 155837 w 344315"/>
                  <a:gd name="connsiteY259" fmla="*/ 266406 h 482423"/>
                  <a:gd name="connsiteX260" fmla="*/ 69487 w 344315"/>
                  <a:gd name="connsiteY260" fmla="*/ 354382 h 482423"/>
                  <a:gd name="connsiteX261" fmla="*/ 155837 w 344315"/>
                  <a:gd name="connsiteY261" fmla="*/ 442184 h 482423"/>
                  <a:gd name="connsiteX262" fmla="*/ 242186 w 344315"/>
                  <a:gd name="connsiteY262" fmla="*/ 354382 h 482423"/>
                  <a:gd name="connsiteX263" fmla="*/ 155837 w 344315"/>
                  <a:gd name="connsiteY263" fmla="*/ 266406 h 482423"/>
                  <a:gd name="connsiteX264" fmla="*/ 38276 w 344315"/>
                  <a:gd name="connsiteY264" fmla="*/ 253192 h 482423"/>
                  <a:gd name="connsiteX265" fmla="*/ 256578 w 344315"/>
                  <a:gd name="connsiteY265" fmla="*/ 253192 h 482423"/>
                  <a:gd name="connsiteX266" fmla="*/ 272183 w 344315"/>
                  <a:gd name="connsiteY266" fmla="*/ 253192 h 482423"/>
                  <a:gd name="connsiteX267" fmla="*/ 289002 w 344315"/>
                  <a:gd name="connsiteY267" fmla="*/ 253192 h 482423"/>
                  <a:gd name="connsiteX268" fmla="*/ 344315 w 344315"/>
                  <a:gd name="connsiteY268" fmla="*/ 308655 h 482423"/>
                  <a:gd name="connsiteX269" fmla="*/ 344315 w 344315"/>
                  <a:gd name="connsiteY269" fmla="*/ 320652 h 482423"/>
                  <a:gd name="connsiteX270" fmla="*/ 289002 w 344315"/>
                  <a:gd name="connsiteY270" fmla="*/ 375941 h 482423"/>
                  <a:gd name="connsiteX271" fmla="*/ 272183 w 344315"/>
                  <a:gd name="connsiteY271" fmla="*/ 375941 h 482423"/>
                  <a:gd name="connsiteX272" fmla="*/ 272183 w 344315"/>
                  <a:gd name="connsiteY272" fmla="*/ 402543 h 482423"/>
                  <a:gd name="connsiteX273" fmla="*/ 256578 w 344315"/>
                  <a:gd name="connsiteY273" fmla="*/ 439750 h 482423"/>
                  <a:gd name="connsiteX274" fmla="*/ 219298 w 344315"/>
                  <a:gd name="connsiteY274" fmla="*/ 455572 h 482423"/>
                  <a:gd name="connsiteX275" fmla="*/ 155837 w 344315"/>
                  <a:gd name="connsiteY275" fmla="*/ 455572 h 482423"/>
                  <a:gd name="connsiteX276" fmla="*/ 92201 w 344315"/>
                  <a:gd name="connsiteY276" fmla="*/ 455572 h 482423"/>
                  <a:gd name="connsiteX277" fmla="*/ 53881 w 344315"/>
                  <a:gd name="connsiteY277" fmla="*/ 439750 h 482423"/>
                  <a:gd name="connsiteX278" fmla="*/ 38276 w 344315"/>
                  <a:gd name="connsiteY278" fmla="*/ 402543 h 482423"/>
                  <a:gd name="connsiteX279" fmla="*/ 38276 w 344315"/>
                  <a:gd name="connsiteY279" fmla="*/ 253192 h 482423"/>
                  <a:gd name="connsiteX280" fmla="*/ 156551 w 344315"/>
                  <a:gd name="connsiteY280" fmla="*/ 190594 h 482423"/>
                  <a:gd name="connsiteX281" fmla="*/ 176844 w 344315"/>
                  <a:gd name="connsiteY281" fmla="*/ 211151 h 482423"/>
                  <a:gd name="connsiteX282" fmla="*/ 156551 w 344315"/>
                  <a:gd name="connsiteY282" fmla="*/ 231535 h 482423"/>
                  <a:gd name="connsiteX283" fmla="*/ 136257 w 344315"/>
                  <a:gd name="connsiteY283" fmla="*/ 211151 h 482423"/>
                  <a:gd name="connsiteX284" fmla="*/ 156551 w 344315"/>
                  <a:gd name="connsiteY284" fmla="*/ 190594 h 482423"/>
                  <a:gd name="connsiteX285" fmla="*/ 156551 w 344315"/>
                  <a:gd name="connsiteY285" fmla="*/ 130314 h 482423"/>
                  <a:gd name="connsiteX286" fmla="*/ 197311 w 344315"/>
                  <a:gd name="connsiteY286" fmla="*/ 139896 h 482423"/>
                  <a:gd name="connsiteX287" fmla="*/ 198525 w 344315"/>
                  <a:gd name="connsiteY287" fmla="*/ 145994 h 482423"/>
                  <a:gd name="connsiteX288" fmla="*/ 181701 w 344315"/>
                  <a:gd name="connsiteY288" fmla="*/ 173695 h 482423"/>
                  <a:gd name="connsiteX289" fmla="*/ 175630 w 344315"/>
                  <a:gd name="connsiteY289" fmla="*/ 174914 h 482423"/>
                  <a:gd name="connsiteX290" fmla="*/ 156551 w 344315"/>
                  <a:gd name="connsiteY290" fmla="*/ 171255 h 482423"/>
                  <a:gd name="connsiteX291" fmla="*/ 137298 w 344315"/>
                  <a:gd name="connsiteY291" fmla="*/ 174914 h 482423"/>
                  <a:gd name="connsiteX292" fmla="*/ 131400 w 344315"/>
                  <a:gd name="connsiteY292" fmla="*/ 173695 h 482423"/>
                  <a:gd name="connsiteX293" fmla="*/ 114576 w 344315"/>
                  <a:gd name="connsiteY293" fmla="*/ 145994 h 482423"/>
                  <a:gd name="connsiteX294" fmla="*/ 115790 w 344315"/>
                  <a:gd name="connsiteY294" fmla="*/ 139896 h 482423"/>
                  <a:gd name="connsiteX295" fmla="*/ 156551 w 344315"/>
                  <a:gd name="connsiteY295" fmla="*/ 130314 h 482423"/>
                  <a:gd name="connsiteX296" fmla="*/ 156551 w 344315"/>
                  <a:gd name="connsiteY296" fmla="*/ 65157 h 482423"/>
                  <a:gd name="connsiteX297" fmla="*/ 232174 w 344315"/>
                  <a:gd name="connsiteY297" fmla="*/ 84495 h 482423"/>
                  <a:gd name="connsiteX298" fmla="*/ 233389 w 344315"/>
                  <a:gd name="connsiteY298" fmla="*/ 91638 h 482423"/>
                  <a:gd name="connsiteX299" fmla="*/ 227318 w 344315"/>
                  <a:gd name="connsiteY299" fmla="*/ 100175 h 482423"/>
                  <a:gd name="connsiteX300" fmla="*/ 216564 w 344315"/>
                  <a:gd name="connsiteY300" fmla="*/ 118293 h 482423"/>
                  <a:gd name="connsiteX301" fmla="*/ 209279 w 344315"/>
                  <a:gd name="connsiteY301" fmla="*/ 120558 h 482423"/>
                  <a:gd name="connsiteX302" fmla="*/ 156551 w 344315"/>
                  <a:gd name="connsiteY302" fmla="*/ 106098 h 482423"/>
                  <a:gd name="connsiteX303" fmla="*/ 102608 w 344315"/>
                  <a:gd name="connsiteY303" fmla="*/ 120558 h 482423"/>
                  <a:gd name="connsiteX304" fmla="*/ 96537 w 344315"/>
                  <a:gd name="connsiteY304" fmla="*/ 118293 h 482423"/>
                  <a:gd name="connsiteX305" fmla="*/ 84569 w 344315"/>
                  <a:gd name="connsiteY305" fmla="*/ 100175 h 482423"/>
                  <a:gd name="connsiteX306" fmla="*/ 79712 w 344315"/>
                  <a:gd name="connsiteY306" fmla="*/ 91638 h 482423"/>
                  <a:gd name="connsiteX307" fmla="*/ 80927 w 344315"/>
                  <a:gd name="connsiteY307" fmla="*/ 84495 h 482423"/>
                  <a:gd name="connsiteX308" fmla="*/ 156551 w 344315"/>
                  <a:gd name="connsiteY308" fmla="*/ 65157 h 482423"/>
                  <a:gd name="connsiteX309" fmla="*/ 156551 w 344315"/>
                  <a:gd name="connsiteY309" fmla="*/ 0 h 482423"/>
                  <a:gd name="connsiteX310" fmla="*/ 265824 w 344315"/>
                  <a:gd name="connsiteY310" fmla="*/ 30139 h 482423"/>
                  <a:gd name="connsiteX311" fmla="*/ 268252 w 344315"/>
                  <a:gd name="connsiteY311" fmla="*/ 36237 h 482423"/>
                  <a:gd name="connsiteX312" fmla="*/ 250213 w 344315"/>
                  <a:gd name="connsiteY312" fmla="*/ 63938 h 482423"/>
                  <a:gd name="connsiteX313" fmla="*/ 244142 w 344315"/>
                  <a:gd name="connsiteY313" fmla="*/ 65157 h 482423"/>
                  <a:gd name="connsiteX314" fmla="*/ 156551 w 344315"/>
                  <a:gd name="connsiteY314" fmla="*/ 42160 h 482423"/>
                  <a:gd name="connsiteX315" fmla="*/ 68959 w 344315"/>
                  <a:gd name="connsiteY315" fmla="*/ 65157 h 482423"/>
                  <a:gd name="connsiteX316" fmla="*/ 61674 w 344315"/>
                  <a:gd name="connsiteY316" fmla="*/ 63938 h 482423"/>
                  <a:gd name="connsiteX317" fmla="*/ 44849 w 344315"/>
                  <a:gd name="connsiteY317" fmla="*/ 36237 h 482423"/>
                  <a:gd name="connsiteX318" fmla="*/ 46063 w 344315"/>
                  <a:gd name="connsiteY318" fmla="*/ 30139 h 482423"/>
                  <a:gd name="connsiteX319" fmla="*/ 156551 w 344315"/>
                  <a:gd name="connsiteY319" fmla="*/ 0 h 48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344315" h="482423">
                    <a:moveTo>
                      <a:pt x="0" y="466488"/>
                    </a:moveTo>
                    <a:cubicBezTo>
                      <a:pt x="312163" y="466488"/>
                      <a:pt x="312163" y="466488"/>
                      <a:pt x="312163" y="466488"/>
                    </a:cubicBezTo>
                    <a:cubicBezTo>
                      <a:pt x="312163" y="474987"/>
                      <a:pt x="304879" y="482423"/>
                      <a:pt x="296555" y="482423"/>
                    </a:cubicBezTo>
                    <a:cubicBezTo>
                      <a:pt x="15608" y="482423"/>
                      <a:pt x="15608" y="482423"/>
                      <a:pt x="15608" y="482423"/>
                    </a:cubicBezTo>
                    <a:cubicBezTo>
                      <a:pt x="7110" y="482423"/>
                      <a:pt x="0" y="474987"/>
                      <a:pt x="0" y="466488"/>
                    </a:cubicBezTo>
                    <a:close/>
                    <a:moveTo>
                      <a:pt x="215123" y="398956"/>
                    </a:moveTo>
                    <a:cubicBezTo>
                      <a:pt x="222253" y="401394"/>
                      <a:pt x="222253" y="401394"/>
                      <a:pt x="222253" y="401394"/>
                    </a:cubicBezTo>
                    <a:cubicBezTo>
                      <a:pt x="221036" y="403831"/>
                      <a:pt x="219819" y="405050"/>
                      <a:pt x="218601" y="406095"/>
                    </a:cubicBezTo>
                    <a:cubicBezTo>
                      <a:pt x="216340" y="405050"/>
                      <a:pt x="213906" y="403831"/>
                      <a:pt x="210254" y="403831"/>
                    </a:cubicBezTo>
                    <a:cubicBezTo>
                      <a:pt x="211471" y="401394"/>
                      <a:pt x="210254" y="395299"/>
                      <a:pt x="215123" y="398956"/>
                    </a:cubicBezTo>
                    <a:close/>
                    <a:moveTo>
                      <a:pt x="149037" y="348288"/>
                    </a:moveTo>
                    <a:cubicBezTo>
                      <a:pt x="153907" y="349507"/>
                      <a:pt x="158602" y="348288"/>
                      <a:pt x="162254" y="349507"/>
                    </a:cubicBezTo>
                    <a:cubicBezTo>
                      <a:pt x="161037" y="351945"/>
                      <a:pt x="158602" y="354382"/>
                      <a:pt x="156168" y="354382"/>
                    </a:cubicBezTo>
                    <a:cubicBezTo>
                      <a:pt x="152689" y="354382"/>
                      <a:pt x="151472" y="351945"/>
                      <a:pt x="149037" y="349507"/>
                    </a:cubicBezTo>
                    <a:cubicBezTo>
                      <a:pt x="149037" y="349507"/>
                      <a:pt x="149037" y="349507"/>
                      <a:pt x="149037" y="348288"/>
                    </a:cubicBezTo>
                    <a:close/>
                    <a:moveTo>
                      <a:pt x="156168" y="342368"/>
                    </a:moveTo>
                    <a:cubicBezTo>
                      <a:pt x="157385" y="342368"/>
                      <a:pt x="158602" y="343413"/>
                      <a:pt x="159820" y="343413"/>
                    </a:cubicBezTo>
                    <a:cubicBezTo>
                      <a:pt x="158602" y="345851"/>
                      <a:pt x="154950" y="344806"/>
                      <a:pt x="152689" y="344806"/>
                    </a:cubicBezTo>
                    <a:cubicBezTo>
                      <a:pt x="152689" y="344806"/>
                      <a:pt x="152689" y="344806"/>
                      <a:pt x="152689" y="343413"/>
                    </a:cubicBezTo>
                    <a:cubicBezTo>
                      <a:pt x="153907" y="343413"/>
                      <a:pt x="154950" y="342368"/>
                      <a:pt x="156168" y="342368"/>
                    </a:cubicBezTo>
                    <a:close/>
                    <a:moveTo>
                      <a:pt x="165907" y="330180"/>
                    </a:moveTo>
                    <a:cubicBezTo>
                      <a:pt x="164689" y="331399"/>
                      <a:pt x="161037" y="330180"/>
                      <a:pt x="162254" y="333837"/>
                    </a:cubicBezTo>
                    <a:cubicBezTo>
                      <a:pt x="164689" y="331399"/>
                      <a:pt x="168341" y="332618"/>
                      <a:pt x="170602" y="333837"/>
                    </a:cubicBezTo>
                    <a:cubicBezTo>
                      <a:pt x="171819" y="333837"/>
                      <a:pt x="171819" y="332618"/>
                      <a:pt x="171819" y="331399"/>
                    </a:cubicBezTo>
                    <a:cubicBezTo>
                      <a:pt x="170602" y="330180"/>
                      <a:pt x="168341" y="330180"/>
                      <a:pt x="167124" y="330180"/>
                    </a:cubicBezTo>
                    <a:cubicBezTo>
                      <a:pt x="167124" y="330180"/>
                      <a:pt x="167124" y="330180"/>
                      <a:pt x="165907" y="330180"/>
                    </a:cubicBezTo>
                    <a:close/>
                    <a:moveTo>
                      <a:pt x="141733" y="330180"/>
                    </a:moveTo>
                    <a:cubicBezTo>
                      <a:pt x="140516" y="330180"/>
                      <a:pt x="140516" y="331399"/>
                      <a:pt x="140516" y="332618"/>
                    </a:cubicBezTo>
                    <a:cubicBezTo>
                      <a:pt x="140516" y="332618"/>
                      <a:pt x="140516" y="335055"/>
                      <a:pt x="141733" y="333837"/>
                    </a:cubicBezTo>
                    <a:cubicBezTo>
                      <a:pt x="144168" y="331399"/>
                      <a:pt x="147820" y="333837"/>
                      <a:pt x="149037" y="333837"/>
                    </a:cubicBezTo>
                    <a:cubicBezTo>
                      <a:pt x="149037" y="332618"/>
                      <a:pt x="149037" y="332618"/>
                      <a:pt x="149037" y="332618"/>
                    </a:cubicBezTo>
                    <a:cubicBezTo>
                      <a:pt x="147820" y="331399"/>
                      <a:pt x="145385" y="330180"/>
                      <a:pt x="142950" y="330180"/>
                    </a:cubicBezTo>
                    <a:close/>
                    <a:moveTo>
                      <a:pt x="154950" y="318166"/>
                    </a:moveTo>
                    <a:cubicBezTo>
                      <a:pt x="150255" y="318166"/>
                      <a:pt x="145385" y="319385"/>
                      <a:pt x="141733" y="323042"/>
                    </a:cubicBezTo>
                    <a:cubicBezTo>
                      <a:pt x="141733" y="324260"/>
                      <a:pt x="140516" y="326698"/>
                      <a:pt x="141733" y="326698"/>
                    </a:cubicBezTo>
                    <a:cubicBezTo>
                      <a:pt x="145385" y="326698"/>
                      <a:pt x="150255" y="326698"/>
                      <a:pt x="152689" y="330180"/>
                    </a:cubicBezTo>
                    <a:cubicBezTo>
                      <a:pt x="152689" y="332618"/>
                      <a:pt x="154950" y="336274"/>
                      <a:pt x="151472" y="338712"/>
                    </a:cubicBezTo>
                    <a:cubicBezTo>
                      <a:pt x="149037" y="336274"/>
                      <a:pt x="145385" y="338712"/>
                      <a:pt x="142950" y="337493"/>
                    </a:cubicBezTo>
                    <a:cubicBezTo>
                      <a:pt x="141733" y="336274"/>
                      <a:pt x="140516" y="337493"/>
                      <a:pt x="139298" y="338712"/>
                    </a:cubicBezTo>
                    <a:cubicBezTo>
                      <a:pt x="139298" y="345851"/>
                      <a:pt x="142950" y="354382"/>
                      <a:pt x="150255" y="359258"/>
                    </a:cubicBezTo>
                    <a:cubicBezTo>
                      <a:pt x="152689" y="360302"/>
                      <a:pt x="157385" y="361521"/>
                      <a:pt x="159820" y="359258"/>
                    </a:cubicBezTo>
                    <a:cubicBezTo>
                      <a:pt x="167124" y="355601"/>
                      <a:pt x="170602" y="348288"/>
                      <a:pt x="171819" y="341150"/>
                    </a:cubicBezTo>
                    <a:cubicBezTo>
                      <a:pt x="171819" y="339931"/>
                      <a:pt x="171819" y="337493"/>
                      <a:pt x="169385" y="337493"/>
                    </a:cubicBezTo>
                    <a:cubicBezTo>
                      <a:pt x="167124" y="338712"/>
                      <a:pt x="164689" y="337493"/>
                      <a:pt x="162254" y="337493"/>
                    </a:cubicBezTo>
                    <a:cubicBezTo>
                      <a:pt x="161037" y="337493"/>
                      <a:pt x="161037" y="339931"/>
                      <a:pt x="158602" y="339931"/>
                    </a:cubicBezTo>
                    <a:cubicBezTo>
                      <a:pt x="158602" y="338712"/>
                      <a:pt x="158602" y="338712"/>
                      <a:pt x="158602" y="338712"/>
                    </a:cubicBezTo>
                    <a:cubicBezTo>
                      <a:pt x="157385" y="336274"/>
                      <a:pt x="157385" y="331399"/>
                      <a:pt x="159820" y="328961"/>
                    </a:cubicBezTo>
                    <a:cubicBezTo>
                      <a:pt x="163472" y="326698"/>
                      <a:pt x="168341" y="326698"/>
                      <a:pt x="171819" y="327743"/>
                    </a:cubicBezTo>
                    <a:cubicBezTo>
                      <a:pt x="171819" y="326698"/>
                      <a:pt x="170602" y="325479"/>
                      <a:pt x="170602" y="324260"/>
                    </a:cubicBezTo>
                    <a:cubicBezTo>
                      <a:pt x="169385" y="320604"/>
                      <a:pt x="164689" y="319385"/>
                      <a:pt x="161037" y="318166"/>
                    </a:cubicBezTo>
                    <a:cubicBezTo>
                      <a:pt x="159820" y="318166"/>
                      <a:pt x="157385" y="318166"/>
                      <a:pt x="156168" y="318166"/>
                    </a:cubicBezTo>
                    <a:close/>
                    <a:moveTo>
                      <a:pt x="221036" y="311028"/>
                    </a:moveTo>
                    <a:cubicBezTo>
                      <a:pt x="217558" y="312072"/>
                      <a:pt x="215123" y="315729"/>
                      <a:pt x="212688" y="319385"/>
                    </a:cubicBezTo>
                    <a:cubicBezTo>
                      <a:pt x="212688" y="321823"/>
                      <a:pt x="211471" y="324260"/>
                      <a:pt x="211471" y="326698"/>
                    </a:cubicBezTo>
                    <a:cubicBezTo>
                      <a:pt x="206601" y="324260"/>
                      <a:pt x="201906" y="321823"/>
                      <a:pt x="195819" y="321823"/>
                    </a:cubicBezTo>
                    <a:cubicBezTo>
                      <a:pt x="194602" y="323042"/>
                      <a:pt x="190950" y="323042"/>
                      <a:pt x="190950" y="324260"/>
                    </a:cubicBezTo>
                    <a:cubicBezTo>
                      <a:pt x="197036" y="327743"/>
                      <a:pt x="202949" y="333837"/>
                      <a:pt x="206601" y="339931"/>
                    </a:cubicBezTo>
                    <a:cubicBezTo>
                      <a:pt x="209036" y="338712"/>
                      <a:pt x="212688" y="339931"/>
                      <a:pt x="215123" y="339931"/>
                    </a:cubicBezTo>
                    <a:cubicBezTo>
                      <a:pt x="221036" y="341150"/>
                      <a:pt x="227123" y="348288"/>
                      <a:pt x="234427" y="343413"/>
                    </a:cubicBezTo>
                    <a:cubicBezTo>
                      <a:pt x="228340" y="333837"/>
                      <a:pt x="219819" y="325479"/>
                      <a:pt x="222253" y="313291"/>
                    </a:cubicBezTo>
                    <a:cubicBezTo>
                      <a:pt x="222253" y="312072"/>
                      <a:pt x="222253" y="311028"/>
                      <a:pt x="221036" y="311028"/>
                    </a:cubicBezTo>
                    <a:close/>
                    <a:moveTo>
                      <a:pt x="89908" y="311028"/>
                    </a:moveTo>
                    <a:cubicBezTo>
                      <a:pt x="92343" y="324260"/>
                      <a:pt x="83995" y="333837"/>
                      <a:pt x="77908" y="343413"/>
                    </a:cubicBezTo>
                    <a:cubicBezTo>
                      <a:pt x="79126" y="345851"/>
                      <a:pt x="82778" y="345851"/>
                      <a:pt x="85212" y="344806"/>
                    </a:cubicBezTo>
                    <a:cubicBezTo>
                      <a:pt x="91125" y="342368"/>
                      <a:pt x="98429" y="337493"/>
                      <a:pt x="105560" y="339931"/>
                    </a:cubicBezTo>
                    <a:cubicBezTo>
                      <a:pt x="107995" y="335055"/>
                      <a:pt x="111647" y="331399"/>
                      <a:pt x="115299" y="328961"/>
                    </a:cubicBezTo>
                    <a:cubicBezTo>
                      <a:pt x="116516" y="326698"/>
                      <a:pt x="120168" y="325479"/>
                      <a:pt x="121212" y="324260"/>
                    </a:cubicBezTo>
                    <a:cubicBezTo>
                      <a:pt x="114081" y="319385"/>
                      <a:pt x="106777" y="324260"/>
                      <a:pt x="100864" y="326698"/>
                    </a:cubicBezTo>
                    <a:cubicBezTo>
                      <a:pt x="99647" y="320604"/>
                      <a:pt x="97212" y="315729"/>
                      <a:pt x="92343" y="312072"/>
                    </a:cubicBezTo>
                    <a:cubicBezTo>
                      <a:pt x="92343" y="311028"/>
                      <a:pt x="91125" y="311028"/>
                      <a:pt x="91125" y="311028"/>
                    </a:cubicBezTo>
                    <a:close/>
                    <a:moveTo>
                      <a:pt x="154950" y="301277"/>
                    </a:moveTo>
                    <a:cubicBezTo>
                      <a:pt x="158602" y="302496"/>
                      <a:pt x="161037" y="304933"/>
                      <a:pt x="163472" y="307371"/>
                    </a:cubicBezTo>
                    <a:cubicBezTo>
                      <a:pt x="158602" y="307371"/>
                      <a:pt x="153907" y="308590"/>
                      <a:pt x="149037" y="308590"/>
                    </a:cubicBezTo>
                    <a:cubicBezTo>
                      <a:pt x="149037" y="307371"/>
                      <a:pt x="147820" y="307371"/>
                      <a:pt x="149037" y="306152"/>
                    </a:cubicBezTo>
                    <a:cubicBezTo>
                      <a:pt x="154950" y="301277"/>
                      <a:pt x="154950" y="301277"/>
                      <a:pt x="154950" y="301277"/>
                    </a:cubicBezTo>
                    <a:close/>
                    <a:moveTo>
                      <a:pt x="272183" y="285705"/>
                    </a:moveTo>
                    <a:cubicBezTo>
                      <a:pt x="272183" y="285705"/>
                      <a:pt x="272183" y="285705"/>
                      <a:pt x="272183" y="342385"/>
                    </a:cubicBezTo>
                    <a:cubicBezTo>
                      <a:pt x="272183" y="342385"/>
                      <a:pt x="272183" y="342385"/>
                      <a:pt x="289002" y="342385"/>
                    </a:cubicBezTo>
                    <a:cubicBezTo>
                      <a:pt x="300966" y="342385"/>
                      <a:pt x="310676" y="332649"/>
                      <a:pt x="310676" y="320652"/>
                    </a:cubicBezTo>
                    <a:lnTo>
                      <a:pt x="310676" y="308655"/>
                    </a:lnTo>
                    <a:cubicBezTo>
                      <a:pt x="310676" y="296658"/>
                      <a:pt x="300966" y="285705"/>
                      <a:pt x="289002" y="285705"/>
                    </a:cubicBezTo>
                    <a:cubicBezTo>
                      <a:pt x="289002" y="285705"/>
                      <a:pt x="289002" y="285705"/>
                      <a:pt x="272183" y="285705"/>
                    </a:cubicBezTo>
                    <a:close/>
                    <a:moveTo>
                      <a:pt x="156168" y="277249"/>
                    </a:moveTo>
                    <a:cubicBezTo>
                      <a:pt x="153907" y="280731"/>
                      <a:pt x="152689" y="283169"/>
                      <a:pt x="151472" y="286825"/>
                    </a:cubicBezTo>
                    <a:cubicBezTo>
                      <a:pt x="141733" y="286825"/>
                      <a:pt x="141733" y="286825"/>
                      <a:pt x="141733" y="286825"/>
                    </a:cubicBezTo>
                    <a:cubicBezTo>
                      <a:pt x="141733" y="288044"/>
                      <a:pt x="141733" y="288044"/>
                      <a:pt x="141733" y="288044"/>
                    </a:cubicBezTo>
                    <a:cubicBezTo>
                      <a:pt x="149037" y="295183"/>
                      <a:pt x="149037" y="295183"/>
                      <a:pt x="149037" y="295183"/>
                    </a:cubicBezTo>
                    <a:cubicBezTo>
                      <a:pt x="147820" y="298839"/>
                      <a:pt x="146603" y="302496"/>
                      <a:pt x="145385" y="304933"/>
                    </a:cubicBezTo>
                    <a:cubicBezTo>
                      <a:pt x="140516" y="302496"/>
                      <a:pt x="135820" y="300058"/>
                      <a:pt x="130951" y="297621"/>
                    </a:cubicBezTo>
                    <a:cubicBezTo>
                      <a:pt x="129733" y="297621"/>
                      <a:pt x="128516" y="296576"/>
                      <a:pt x="127299" y="297621"/>
                    </a:cubicBezTo>
                    <a:cubicBezTo>
                      <a:pt x="128516" y="301277"/>
                      <a:pt x="130951" y="304933"/>
                      <a:pt x="130951" y="308590"/>
                    </a:cubicBezTo>
                    <a:cubicBezTo>
                      <a:pt x="128516" y="307371"/>
                      <a:pt x="127299" y="306152"/>
                      <a:pt x="124864" y="306152"/>
                    </a:cubicBezTo>
                    <a:cubicBezTo>
                      <a:pt x="122429" y="304933"/>
                      <a:pt x="120168" y="303715"/>
                      <a:pt x="117733" y="304933"/>
                    </a:cubicBezTo>
                    <a:cubicBezTo>
                      <a:pt x="121212" y="309809"/>
                      <a:pt x="124864" y="315729"/>
                      <a:pt x="126081" y="321823"/>
                    </a:cubicBezTo>
                    <a:cubicBezTo>
                      <a:pt x="138255" y="315729"/>
                      <a:pt x="152689" y="312072"/>
                      <a:pt x="167124" y="314510"/>
                    </a:cubicBezTo>
                    <a:cubicBezTo>
                      <a:pt x="174080" y="315729"/>
                      <a:pt x="180167" y="319385"/>
                      <a:pt x="186254" y="321823"/>
                    </a:cubicBezTo>
                    <a:cubicBezTo>
                      <a:pt x="187297" y="314510"/>
                      <a:pt x="190950" y="309809"/>
                      <a:pt x="193384" y="304933"/>
                    </a:cubicBezTo>
                    <a:cubicBezTo>
                      <a:pt x="189732" y="303715"/>
                      <a:pt x="184863" y="306152"/>
                      <a:pt x="181384" y="307371"/>
                    </a:cubicBezTo>
                    <a:cubicBezTo>
                      <a:pt x="181384" y="303715"/>
                      <a:pt x="183819" y="300058"/>
                      <a:pt x="183819" y="296576"/>
                    </a:cubicBezTo>
                    <a:cubicBezTo>
                      <a:pt x="177732" y="297621"/>
                      <a:pt x="171819" y="301277"/>
                      <a:pt x="167124" y="304933"/>
                    </a:cubicBezTo>
                    <a:cubicBezTo>
                      <a:pt x="165907" y="301277"/>
                      <a:pt x="163472" y="298839"/>
                      <a:pt x="162254" y="295183"/>
                    </a:cubicBezTo>
                    <a:cubicBezTo>
                      <a:pt x="170602" y="288044"/>
                      <a:pt x="170602" y="288044"/>
                      <a:pt x="170602" y="288044"/>
                    </a:cubicBezTo>
                    <a:cubicBezTo>
                      <a:pt x="170602" y="286825"/>
                      <a:pt x="170602" y="286825"/>
                      <a:pt x="170602" y="286825"/>
                    </a:cubicBezTo>
                    <a:cubicBezTo>
                      <a:pt x="159820" y="286825"/>
                      <a:pt x="159820" y="286825"/>
                      <a:pt x="159820" y="286825"/>
                    </a:cubicBezTo>
                    <a:cubicBezTo>
                      <a:pt x="158602" y="283169"/>
                      <a:pt x="157385" y="279513"/>
                      <a:pt x="156168" y="277249"/>
                    </a:cubicBezTo>
                    <a:close/>
                    <a:moveTo>
                      <a:pt x="154950" y="272374"/>
                    </a:moveTo>
                    <a:cubicBezTo>
                      <a:pt x="170602" y="272374"/>
                      <a:pt x="187297" y="276030"/>
                      <a:pt x="199471" y="284388"/>
                    </a:cubicBezTo>
                    <a:cubicBezTo>
                      <a:pt x="211471" y="291701"/>
                      <a:pt x="222253" y="303715"/>
                      <a:pt x="228340" y="315729"/>
                    </a:cubicBezTo>
                    <a:cubicBezTo>
                      <a:pt x="234427" y="326698"/>
                      <a:pt x="236688" y="337493"/>
                      <a:pt x="237905" y="350726"/>
                    </a:cubicBezTo>
                    <a:cubicBezTo>
                      <a:pt x="227123" y="358039"/>
                      <a:pt x="221036" y="343413"/>
                      <a:pt x="210254" y="347069"/>
                    </a:cubicBezTo>
                    <a:cubicBezTo>
                      <a:pt x="210254" y="348288"/>
                      <a:pt x="211471" y="349507"/>
                      <a:pt x="212688" y="351945"/>
                    </a:cubicBezTo>
                    <a:cubicBezTo>
                      <a:pt x="221036" y="350726"/>
                      <a:pt x="228340" y="360302"/>
                      <a:pt x="236688" y="356820"/>
                    </a:cubicBezTo>
                    <a:cubicBezTo>
                      <a:pt x="236688" y="358039"/>
                      <a:pt x="236688" y="358039"/>
                      <a:pt x="236688" y="358039"/>
                    </a:cubicBezTo>
                    <a:cubicBezTo>
                      <a:pt x="237905" y="360302"/>
                      <a:pt x="237905" y="362740"/>
                      <a:pt x="236688" y="363959"/>
                    </a:cubicBezTo>
                    <a:cubicBezTo>
                      <a:pt x="228340" y="366396"/>
                      <a:pt x="222253" y="358039"/>
                      <a:pt x="215123" y="359258"/>
                    </a:cubicBezTo>
                    <a:cubicBezTo>
                      <a:pt x="215123" y="363959"/>
                      <a:pt x="215123" y="363959"/>
                      <a:pt x="215123" y="363959"/>
                    </a:cubicBezTo>
                    <a:cubicBezTo>
                      <a:pt x="223471" y="363959"/>
                      <a:pt x="228340" y="371272"/>
                      <a:pt x="235470" y="371272"/>
                    </a:cubicBezTo>
                    <a:cubicBezTo>
                      <a:pt x="234427" y="373709"/>
                      <a:pt x="236688" y="379629"/>
                      <a:pt x="230775" y="377191"/>
                    </a:cubicBezTo>
                    <a:cubicBezTo>
                      <a:pt x="225905" y="375973"/>
                      <a:pt x="222253" y="371272"/>
                      <a:pt x="216340" y="371272"/>
                    </a:cubicBezTo>
                    <a:cubicBezTo>
                      <a:pt x="216340" y="372490"/>
                      <a:pt x="216340" y="373709"/>
                      <a:pt x="216340" y="375973"/>
                    </a:cubicBezTo>
                    <a:cubicBezTo>
                      <a:pt x="222253" y="375973"/>
                      <a:pt x="227123" y="382067"/>
                      <a:pt x="231992" y="382067"/>
                    </a:cubicBezTo>
                    <a:cubicBezTo>
                      <a:pt x="231992" y="384504"/>
                      <a:pt x="231992" y="386942"/>
                      <a:pt x="229557" y="388161"/>
                    </a:cubicBezTo>
                    <a:cubicBezTo>
                      <a:pt x="224688" y="386942"/>
                      <a:pt x="221036" y="382067"/>
                      <a:pt x="216340" y="383286"/>
                    </a:cubicBezTo>
                    <a:cubicBezTo>
                      <a:pt x="215123" y="386942"/>
                      <a:pt x="215123" y="386942"/>
                      <a:pt x="215123" y="386942"/>
                    </a:cubicBezTo>
                    <a:cubicBezTo>
                      <a:pt x="219819" y="386942"/>
                      <a:pt x="223471" y="391643"/>
                      <a:pt x="227123" y="392862"/>
                    </a:cubicBezTo>
                    <a:cubicBezTo>
                      <a:pt x="227123" y="394081"/>
                      <a:pt x="225905" y="396518"/>
                      <a:pt x="224688" y="397737"/>
                    </a:cubicBezTo>
                    <a:cubicBezTo>
                      <a:pt x="221036" y="396518"/>
                      <a:pt x="218601" y="392862"/>
                      <a:pt x="213906" y="392862"/>
                    </a:cubicBezTo>
                    <a:cubicBezTo>
                      <a:pt x="213906" y="391643"/>
                      <a:pt x="215123" y="390598"/>
                      <a:pt x="213906" y="388161"/>
                    </a:cubicBezTo>
                    <a:cubicBezTo>
                      <a:pt x="209036" y="389380"/>
                      <a:pt x="205384" y="384504"/>
                      <a:pt x="201906" y="382067"/>
                    </a:cubicBezTo>
                    <a:cubicBezTo>
                      <a:pt x="201906" y="373709"/>
                      <a:pt x="192167" y="367615"/>
                      <a:pt x="192167" y="358039"/>
                    </a:cubicBezTo>
                    <a:cubicBezTo>
                      <a:pt x="192167" y="356820"/>
                      <a:pt x="192167" y="355601"/>
                      <a:pt x="193384" y="353164"/>
                    </a:cubicBezTo>
                    <a:cubicBezTo>
                      <a:pt x="195819" y="345851"/>
                      <a:pt x="194602" y="336274"/>
                      <a:pt x="192167" y="328961"/>
                    </a:cubicBezTo>
                    <a:cubicBezTo>
                      <a:pt x="190950" y="327743"/>
                      <a:pt x="188515" y="326698"/>
                      <a:pt x="187297" y="325479"/>
                    </a:cubicBezTo>
                    <a:cubicBezTo>
                      <a:pt x="189732" y="330180"/>
                      <a:pt x="192167" y="337493"/>
                      <a:pt x="190950" y="343413"/>
                    </a:cubicBezTo>
                    <a:cubicBezTo>
                      <a:pt x="190950" y="348288"/>
                      <a:pt x="187297" y="353164"/>
                      <a:pt x="187297" y="358039"/>
                    </a:cubicBezTo>
                    <a:cubicBezTo>
                      <a:pt x="187297" y="360302"/>
                      <a:pt x="188515" y="361521"/>
                      <a:pt x="189732" y="363959"/>
                    </a:cubicBezTo>
                    <a:cubicBezTo>
                      <a:pt x="193384" y="371272"/>
                      <a:pt x="200688" y="378410"/>
                      <a:pt x="198254" y="386942"/>
                    </a:cubicBezTo>
                    <a:cubicBezTo>
                      <a:pt x="197036" y="389380"/>
                      <a:pt x="194602" y="391643"/>
                      <a:pt x="194602" y="395299"/>
                    </a:cubicBezTo>
                    <a:cubicBezTo>
                      <a:pt x="199471" y="398956"/>
                      <a:pt x="202949" y="402612"/>
                      <a:pt x="210254" y="403831"/>
                    </a:cubicBezTo>
                    <a:cubicBezTo>
                      <a:pt x="209036" y="405050"/>
                      <a:pt x="209036" y="406095"/>
                      <a:pt x="209036" y="407488"/>
                    </a:cubicBezTo>
                    <a:cubicBezTo>
                      <a:pt x="211471" y="407488"/>
                      <a:pt x="212688" y="408532"/>
                      <a:pt x="215123" y="409751"/>
                    </a:cubicBezTo>
                    <a:cubicBezTo>
                      <a:pt x="213906" y="412189"/>
                      <a:pt x="212688" y="413407"/>
                      <a:pt x="210254" y="414626"/>
                    </a:cubicBezTo>
                    <a:cubicBezTo>
                      <a:pt x="205384" y="412189"/>
                      <a:pt x="205384" y="412189"/>
                      <a:pt x="205384" y="412189"/>
                    </a:cubicBezTo>
                    <a:cubicBezTo>
                      <a:pt x="204167" y="413407"/>
                      <a:pt x="202949" y="414626"/>
                      <a:pt x="202949" y="417064"/>
                    </a:cubicBezTo>
                    <a:cubicBezTo>
                      <a:pt x="204167" y="417064"/>
                      <a:pt x="205384" y="418283"/>
                      <a:pt x="206601" y="418283"/>
                    </a:cubicBezTo>
                    <a:cubicBezTo>
                      <a:pt x="204167" y="420720"/>
                      <a:pt x="201906" y="423158"/>
                      <a:pt x="199471" y="424203"/>
                    </a:cubicBezTo>
                    <a:cubicBezTo>
                      <a:pt x="197036" y="417064"/>
                      <a:pt x="188515" y="410970"/>
                      <a:pt x="189732" y="401394"/>
                    </a:cubicBezTo>
                    <a:cubicBezTo>
                      <a:pt x="188515" y="401394"/>
                      <a:pt x="188515" y="401394"/>
                      <a:pt x="188515" y="401394"/>
                    </a:cubicBezTo>
                    <a:cubicBezTo>
                      <a:pt x="187297" y="403831"/>
                      <a:pt x="187297" y="407488"/>
                      <a:pt x="187297" y="409751"/>
                    </a:cubicBezTo>
                    <a:cubicBezTo>
                      <a:pt x="189732" y="415845"/>
                      <a:pt x="195819" y="419502"/>
                      <a:pt x="195819" y="425421"/>
                    </a:cubicBezTo>
                    <a:cubicBezTo>
                      <a:pt x="194602" y="427859"/>
                      <a:pt x="193384" y="427859"/>
                      <a:pt x="190950" y="429078"/>
                    </a:cubicBezTo>
                    <a:cubicBezTo>
                      <a:pt x="192167" y="417064"/>
                      <a:pt x="174080" y="408532"/>
                      <a:pt x="184863" y="397737"/>
                    </a:cubicBezTo>
                    <a:cubicBezTo>
                      <a:pt x="189732" y="391643"/>
                      <a:pt x="195819" y="386942"/>
                      <a:pt x="193384" y="378410"/>
                    </a:cubicBezTo>
                    <a:cubicBezTo>
                      <a:pt x="190950" y="371272"/>
                      <a:pt x="182602" y="366396"/>
                      <a:pt x="182602" y="358039"/>
                    </a:cubicBezTo>
                    <a:cubicBezTo>
                      <a:pt x="184863" y="349507"/>
                      <a:pt x="189732" y="339931"/>
                      <a:pt x="186254" y="330180"/>
                    </a:cubicBezTo>
                    <a:cubicBezTo>
                      <a:pt x="184863" y="326698"/>
                      <a:pt x="181384" y="323042"/>
                      <a:pt x="177732" y="321823"/>
                    </a:cubicBezTo>
                    <a:cubicBezTo>
                      <a:pt x="183819" y="327743"/>
                      <a:pt x="186254" y="338712"/>
                      <a:pt x="182602" y="347069"/>
                    </a:cubicBezTo>
                    <a:cubicBezTo>
                      <a:pt x="181384" y="350726"/>
                      <a:pt x="178950" y="354382"/>
                      <a:pt x="178950" y="358039"/>
                    </a:cubicBezTo>
                    <a:cubicBezTo>
                      <a:pt x="178950" y="360302"/>
                      <a:pt x="178950" y="362740"/>
                      <a:pt x="180167" y="365177"/>
                    </a:cubicBezTo>
                    <a:cubicBezTo>
                      <a:pt x="184863" y="371272"/>
                      <a:pt x="192167" y="379629"/>
                      <a:pt x="187297" y="388161"/>
                    </a:cubicBezTo>
                    <a:cubicBezTo>
                      <a:pt x="182602" y="395299"/>
                      <a:pt x="174080" y="402612"/>
                      <a:pt x="178950" y="412189"/>
                    </a:cubicBezTo>
                    <a:cubicBezTo>
                      <a:pt x="182602" y="418283"/>
                      <a:pt x="187297" y="424203"/>
                      <a:pt x="186254" y="430297"/>
                    </a:cubicBezTo>
                    <a:cubicBezTo>
                      <a:pt x="181384" y="432734"/>
                      <a:pt x="181384" y="432734"/>
                      <a:pt x="181384" y="432734"/>
                    </a:cubicBezTo>
                    <a:cubicBezTo>
                      <a:pt x="184863" y="419502"/>
                      <a:pt x="167124" y="412189"/>
                      <a:pt x="174080" y="398956"/>
                    </a:cubicBezTo>
                    <a:cubicBezTo>
                      <a:pt x="178950" y="391643"/>
                      <a:pt x="187297" y="385723"/>
                      <a:pt x="182602" y="375973"/>
                    </a:cubicBezTo>
                    <a:cubicBezTo>
                      <a:pt x="180167" y="370053"/>
                      <a:pt x="174080" y="366396"/>
                      <a:pt x="174080" y="359258"/>
                    </a:cubicBezTo>
                    <a:cubicBezTo>
                      <a:pt x="174080" y="358039"/>
                      <a:pt x="174080" y="358039"/>
                      <a:pt x="174080" y="358039"/>
                    </a:cubicBezTo>
                    <a:cubicBezTo>
                      <a:pt x="176515" y="348288"/>
                      <a:pt x="183819" y="338712"/>
                      <a:pt x="177732" y="327743"/>
                    </a:cubicBezTo>
                    <a:cubicBezTo>
                      <a:pt x="176515" y="324260"/>
                      <a:pt x="174080" y="321823"/>
                      <a:pt x="170602" y="319385"/>
                    </a:cubicBezTo>
                    <a:cubicBezTo>
                      <a:pt x="176515" y="325479"/>
                      <a:pt x="178950" y="336274"/>
                      <a:pt x="175298" y="343413"/>
                    </a:cubicBezTo>
                    <a:cubicBezTo>
                      <a:pt x="174080" y="348288"/>
                      <a:pt x="170602" y="353164"/>
                      <a:pt x="169385" y="358039"/>
                    </a:cubicBezTo>
                    <a:cubicBezTo>
                      <a:pt x="169385" y="360302"/>
                      <a:pt x="169385" y="363959"/>
                      <a:pt x="170602" y="366396"/>
                    </a:cubicBezTo>
                    <a:cubicBezTo>
                      <a:pt x="175298" y="372490"/>
                      <a:pt x="182602" y="379629"/>
                      <a:pt x="177732" y="386942"/>
                    </a:cubicBezTo>
                    <a:cubicBezTo>
                      <a:pt x="172863" y="394081"/>
                      <a:pt x="165907" y="401394"/>
                      <a:pt x="168341" y="409751"/>
                    </a:cubicBezTo>
                    <a:cubicBezTo>
                      <a:pt x="171819" y="417064"/>
                      <a:pt x="178950" y="424203"/>
                      <a:pt x="175298" y="433953"/>
                    </a:cubicBezTo>
                    <a:cubicBezTo>
                      <a:pt x="169385" y="435172"/>
                      <a:pt x="169385" y="435172"/>
                      <a:pt x="169385" y="435172"/>
                    </a:cubicBezTo>
                    <a:cubicBezTo>
                      <a:pt x="174080" y="426640"/>
                      <a:pt x="167124" y="417064"/>
                      <a:pt x="163472" y="408532"/>
                    </a:cubicBezTo>
                    <a:cubicBezTo>
                      <a:pt x="158602" y="397737"/>
                      <a:pt x="174080" y="391643"/>
                      <a:pt x="174080" y="380848"/>
                    </a:cubicBezTo>
                    <a:cubicBezTo>
                      <a:pt x="174080" y="373709"/>
                      <a:pt x="167124" y="370053"/>
                      <a:pt x="164689" y="363959"/>
                    </a:cubicBezTo>
                    <a:cubicBezTo>
                      <a:pt x="162254" y="361521"/>
                      <a:pt x="158602" y="365177"/>
                      <a:pt x="154950" y="363959"/>
                    </a:cubicBezTo>
                    <a:cubicBezTo>
                      <a:pt x="152689" y="365177"/>
                      <a:pt x="147820" y="360302"/>
                      <a:pt x="146603" y="365177"/>
                    </a:cubicBezTo>
                    <a:cubicBezTo>
                      <a:pt x="144168" y="372490"/>
                      <a:pt x="135820" y="377191"/>
                      <a:pt x="139298" y="385723"/>
                    </a:cubicBezTo>
                    <a:cubicBezTo>
                      <a:pt x="142950" y="392862"/>
                      <a:pt x="151472" y="398956"/>
                      <a:pt x="149037" y="408532"/>
                    </a:cubicBezTo>
                    <a:cubicBezTo>
                      <a:pt x="146603" y="417064"/>
                      <a:pt x="136864" y="425421"/>
                      <a:pt x="142950" y="435172"/>
                    </a:cubicBezTo>
                    <a:cubicBezTo>
                      <a:pt x="140516" y="435172"/>
                      <a:pt x="135820" y="436391"/>
                      <a:pt x="135820" y="432734"/>
                    </a:cubicBezTo>
                    <a:cubicBezTo>
                      <a:pt x="133385" y="420720"/>
                      <a:pt x="147820" y="413407"/>
                      <a:pt x="142950" y="400175"/>
                    </a:cubicBezTo>
                    <a:cubicBezTo>
                      <a:pt x="140516" y="392862"/>
                      <a:pt x="130951" y="389380"/>
                      <a:pt x="133385" y="379629"/>
                    </a:cubicBezTo>
                    <a:cubicBezTo>
                      <a:pt x="134603" y="372490"/>
                      <a:pt x="142950" y="366396"/>
                      <a:pt x="141733" y="358039"/>
                    </a:cubicBezTo>
                    <a:lnTo>
                      <a:pt x="141733" y="356820"/>
                    </a:lnTo>
                    <a:cubicBezTo>
                      <a:pt x="139994" y="351945"/>
                      <a:pt x="137603" y="347418"/>
                      <a:pt x="136103" y="342738"/>
                    </a:cubicBezTo>
                    <a:lnTo>
                      <a:pt x="135853" y="329499"/>
                    </a:lnTo>
                    <a:lnTo>
                      <a:pt x="140516" y="319385"/>
                    </a:lnTo>
                    <a:cubicBezTo>
                      <a:pt x="139298" y="323042"/>
                      <a:pt x="136864" y="325479"/>
                      <a:pt x="135820" y="327743"/>
                    </a:cubicBezTo>
                    <a:lnTo>
                      <a:pt x="135853" y="329499"/>
                    </a:lnTo>
                    <a:lnTo>
                      <a:pt x="132168" y="337493"/>
                    </a:lnTo>
                    <a:cubicBezTo>
                      <a:pt x="132168" y="344806"/>
                      <a:pt x="136864" y="351945"/>
                      <a:pt x="138255" y="358039"/>
                    </a:cubicBezTo>
                    <a:cubicBezTo>
                      <a:pt x="138255" y="361521"/>
                      <a:pt x="138255" y="363959"/>
                      <a:pt x="135820" y="367615"/>
                    </a:cubicBezTo>
                    <a:cubicBezTo>
                      <a:pt x="132168" y="372490"/>
                      <a:pt x="126081" y="378410"/>
                      <a:pt x="128516" y="385723"/>
                    </a:cubicBezTo>
                    <a:cubicBezTo>
                      <a:pt x="130951" y="392862"/>
                      <a:pt x="140516" y="397737"/>
                      <a:pt x="139298" y="406095"/>
                    </a:cubicBezTo>
                    <a:cubicBezTo>
                      <a:pt x="139298" y="415845"/>
                      <a:pt x="128516" y="421939"/>
                      <a:pt x="130951" y="432734"/>
                    </a:cubicBezTo>
                    <a:cubicBezTo>
                      <a:pt x="126081" y="431516"/>
                      <a:pt x="126081" y="431516"/>
                      <a:pt x="126081" y="431516"/>
                    </a:cubicBezTo>
                    <a:cubicBezTo>
                      <a:pt x="123646" y="421939"/>
                      <a:pt x="134603" y="415845"/>
                      <a:pt x="134603" y="407488"/>
                    </a:cubicBezTo>
                    <a:cubicBezTo>
                      <a:pt x="135820" y="396518"/>
                      <a:pt x="122429" y="392862"/>
                      <a:pt x="122429" y="382067"/>
                    </a:cubicBezTo>
                    <a:cubicBezTo>
                      <a:pt x="122429" y="374928"/>
                      <a:pt x="129733" y="370053"/>
                      <a:pt x="133385" y="362740"/>
                    </a:cubicBezTo>
                    <a:cubicBezTo>
                      <a:pt x="133385" y="361521"/>
                      <a:pt x="133385" y="360302"/>
                      <a:pt x="133385" y="358039"/>
                    </a:cubicBezTo>
                    <a:cubicBezTo>
                      <a:pt x="133385" y="350726"/>
                      <a:pt x="126081" y="345851"/>
                      <a:pt x="127299" y="337493"/>
                    </a:cubicBezTo>
                    <a:cubicBezTo>
                      <a:pt x="128516" y="331399"/>
                      <a:pt x="129733" y="326698"/>
                      <a:pt x="133385" y="321823"/>
                    </a:cubicBezTo>
                    <a:cubicBezTo>
                      <a:pt x="128516" y="324260"/>
                      <a:pt x="126081" y="330180"/>
                      <a:pt x="124864" y="335055"/>
                    </a:cubicBezTo>
                    <a:cubicBezTo>
                      <a:pt x="122429" y="343413"/>
                      <a:pt x="128516" y="350726"/>
                      <a:pt x="128516" y="358039"/>
                    </a:cubicBezTo>
                    <a:cubicBezTo>
                      <a:pt x="129733" y="361521"/>
                      <a:pt x="128516" y="365177"/>
                      <a:pt x="124864" y="368834"/>
                    </a:cubicBezTo>
                    <a:cubicBezTo>
                      <a:pt x="121212" y="373709"/>
                      <a:pt x="116516" y="380848"/>
                      <a:pt x="120168" y="386942"/>
                    </a:cubicBezTo>
                    <a:cubicBezTo>
                      <a:pt x="122429" y="395299"/>
                      <a:pt x="133385" y="401394"/>
                      <a:pt x="128516" y="410970"/>
                    </a:cubicBezTo>
                    <a:cubicBezTo>
                      <a:pt x="126081" y="417064"/>
                      <a:pt x="120168" y="421939"/>
                      <a:pt x="121212" y="429078"/>
                    </a:cubicBezTo>
                    <a:cubicBezTo>
                      <a:pt x="118951" y="427859"/>
                      <a:pt x="117733" y="427859"/>
                      <a:pt x="116516" y="426640"/>
                    </a:cubicBezTo>
                    <a:cubicBezTo>
                      <a:pt x="116516" y="417064"/>
                      <a:pt x="129733" y="410970"/>
                      <a:pt x="122429" y="401394"/>
                    </a:cubicBezTo>
                    <a:cubicBezTo>
                      <a:pt x="122429" y="403831"/>
                      <a:pt x="122429" y="406095"/>
                      <a:pt x="121212" y="408532"/>
                    </a:cubicBezTo>
                    <a:cubicBezTo>
                      <a:pt x="120168" y="414626"/>
                      <a:pt x="115299" y="418283"/>
                      <a:pt x="112864" y="424203"/>
                    </a:cubicBezTo>
                    <a:cubicBezTo>
                      <a:pt x="110429" y="423158"/>
                      <a:pt x="106777" y="420720"/>
                      <a:pt x="104516" y="418283"/>
                    </a:cubicBezTo>
                    <a:cubicBezTo>
                      <a:pt x="107995" y="415845"/>
                      <a:pt x="107995" y="415845"/>
                      <a:pt x="107995" y="415845"/>
                    </a:cubicBezTo>
                    <a:cubicBezTo>
                      <a:pt x="107995" y="414626"/>
                      <a:pt x="106777" y="414626"/>
                      <a:pt x="105560" y="413407"/>
                    </a:cubicBezTo>
                    <a:cubicBezTo>
                      <a:pt x="104516" y="412189"/>
                      <a:pt x="102082" y="414626"/>
                      <a:pt x="100864" y="414626"/>
                    </a:cubicBezTo>
                    <a:cubicBezTo>
                      <a:pt x="99647" y="413407"/>
                      <a:pt x="97212" y="412189"/>
                      <a:pt x="95995" y="410970"/>
                    </a:cubicBezTo>
                    <a:cubicBezTo>
                      <a:pt x="97212" y="407488"/>
                      <a:pt x="105560" y="409751"/>
                      <a:pt x="102082" y="405050"/>
                    </a:cubicBezTo>
                    <a:cubicBezTo>
                      <a:pt x="98429" y="402612"/>
                      <a:pt x="95995" y="405050"/>
                      <a:pt x="93560" y="406095"/>
                    </a:cubicBezTo>
                    <a:cubicBezTo>
                      <a:pt x="89908" y="402612"/>
                      <a:pt x="89908" y="402612"/>
                      <a:pt x="89908" y="402612"/>
                    </a:cubicBezTo>
                    <a:cubicBezTo>
                      <a:pt x="92343" y="400175"/>
                      <a:pt x="95995" y="397737"/>
                      <a:pt x="99647" y="398956"/>
                    </a:cubicBezTo>
                    <a:cubicBezTo>
                      <a:pt x="100864" y="400175"/>
                      <a:pt x="100864" y="402612"/>
                      <a:pt x="102082" y="403831"/>
                    </a:cubicBezTo>
                    <a:cubicBezTo>
                      <a:pt x="109212" y="403831"/>
                      <a:pt x="112864" y="398956"/>
                      <a:pt x="117733" y="395299"/>
                    </a:cubicBezTo>
                    <a:cubicBezTo>
                      <a:pt x="115299" y="389380"/>
                      <a:pt x="111647" y="383286"/>
                      <a:pt x="115299" y="375973"/>
                    </a:cubicBezTo>
                    <a:cubicBezTo>
                      <a:pt x="117733" y="370053"/>
                      <a:pt x="123646" y="365177"/>
                      <a:pt x="123646" y="358039"/>
                    </a:cubicBezTo>
                    <a:cubicBezTo>
                      <a:pt x="123646" y="356820"/>
                      <a:pt x="123646" y="355601"/>
                      <a:pt x="123646" y="353164"/>
                    </a:cubicBezTo>
                    <a:cubicBezTo>
                      <a:pt x="120168" y="344806"/>
                      <a:pt x="118951" y="333837"/>
                      <a:pt x="124864" y="325479"/>
                    </a:cubicBezTo>
                    <a:cubicBezTo>
                      <a:pt x="121212" y="326698"/>
                      <a:pt x="120168" y="331399"/>
                      <a:pt x="118951" y="333837"/>
                    </a:cubicBezTo>
                    <a:cubicBezTo>
                      <a:pt x="114081" y="342368"/>
                      <a:pt x="118951" y="350726"/>
                      <a:pt x="120168" y="358039"/>
                    </a:cubicBezTo>
                    <a:cubicBezTo>
                      <a:pt x="120168" y="360302"/>
                      <a:pt x="118951" y="361521"/>
                      <a:pt x="118951" y="362740"/>
                    </a:cubicBezTo>
                    <a:cubicBezTo>
                      <a:pt x="115299" y="370053"/>
                      <a:pt x="110429" y="374928"/>
                      <a:pt x="109212" y="383286"/>
                    </a:cubicBezTo>
                    <a:cubicBezTo>
                      <a:pt x="105560" y="385723"/>
                      <a:pt x="103299" y="389380"/>
                      <a:pt x="97212" y="388161"/>
                    </a:cubicBezTo>
                    <a:cubicBezTo>
                      <a:pt x="97212" y="389380"/>
                      <a:pt x="97212" y="391643"/>
                      <a:pt x="98429" y="392862"/>
                    </a:cubicBezTo>
                    <a:cubicBezTo>
                      <a:pt x="93560" y="392862"/>
                      <a:pt x="91125" y="396518"/>
                      <a:pt x="87647" y="397737"/>
                    </a:cubicBezTo>
                    <a:cubicBezTo>
                      <a:pt x="85212" y="397737"/>
                      <a:pt x="85212" y="394081"/>
                      <a:pt x="83995" y="392862"/>
                    </a:cubicBezTo>
                    <a:cubicBezTo>
                      <a:pt x="88691" y="391643"/>
                      <a:pt x="91125" y="386942"/>
                      <a:pt x="95995" y="386942"/>
                    </a:cubicBezTo>
                    <a:cubicBezTo>
                      <a:pt x="97212" y="385723"/>
                      <a:pt x="95995" y="384504"/>
                      <a:pt x="95995" y="383286"/>
                    </a:cubicBezTo>
                    <a:cubicBezTo>
                      <a:pt x="89908" y="379629"/>
                      <a:pt x="80343" y="396518"/>
                      <a:pt x="79126" y="382067"/>
                    </a:cubicBezTo>
                    <a:cubicBezTo>
                      <a:pt x="85212" y="382067"/>
                      <a:pt x="88691" y="375973"/>
                      <a:pt x="94777" y="375973"/>
                    </a:cubicBezTo>
                    <a:cubicBezTo>
                      <a:pt x="94777" y="371272"/>
                      <a:pt x="94777" y="371272"/>
                      <a:pt x="94777" y="371272"/>
                    </a:cubicBezTo>
                    <a:cubicBezTo>
                      <a:pt x="88691" y="371272"/>
                      <a:pt x="83995" y="377191"/>
                      <a:pt x="77908" y="377191"/>
                    </a:cubicBezTo>
                    <a:cubicBezTo>
                      <a:pt x="75473" y="371272"/>
                      <a:pt x="75473" y="371272"/>
                      <a:pt x="75473" y="371272"/>
                    </a:cubicBezTo>
                    <a:cubicBezTo>
                      <a:pt x="83995" y="371272"/>
                      <a:pt x="88691" y="363959"/>
                      <a:pt x="95995" y="363959"/>
                    </a:cubicBezTo>
                    <a:cubicBezTo>
                      <a:pt x="97212" y="362740"/>
                      <a:pt x="97212" y="360302"/>
                      <a:pt x="97212" y="359258"/>
                    </a:cubicBezTo>
                    <a:cubicBezTo>
                      <a:pt x="88691" y="358039"/>
                      <a:pt x="83995" y="367615"/>
                      <a:pt x="74256" y="363959"/>
                    </a:cubicBezTo>
                    <a:cubicBezTo>
                      <a:pt x="74256" y="363959"/>
                      <a:pt x="74256" y="360302"/>
                      <a:pt x="74256" y="358039"/>
                    </a:cubicBezTo>
                    <a:lnTo>
                      <a:pt x="74256" y="356820"/>
                    </a:lnTo>
                    <a:cubicBezTo>
                      <a:pt x="81560" y="360302"/>
                      <a:pt x="88691" y="354382"/>
                      <a:pt x="94777" y="351945"/>
                    </a:cubicBezTo>
                    <a:cubicBezTo>
                      <a:pt x="97212" y="350726"/>
                      <a:pt x="99647" y="351945"/>
                      <a:pt x="100864" y="350726"/>
                    </a:cubicBezTo>
                    <a:cubicBezTo>
                      <a:pt x="100864" y="348288"/>
                      <a:pt x="103299" y="347069"/>
                      <a:pt x="100864" y="345851"/>
                    </a:cubicBezTo>
                    <a:cubicBezTo>
                      <a:pt x="91125" y="344806"/>
                      <a:pt x="85212" y="356820"/>
                      <a:pt x="74256" y="350726"/>
                    </a:cubicBezTo>
                    <a:cubicBezTo>
                      <a:pt x="74256" y="349507"/>
                      <a:pt x="74256" y="349507"/>
                      <a:pt x="74256" y="349507"/>
                    </a:cubicBezTo>
                    <a:cubicBezTo>
                      <a:pt x="76691" y="321823"/>
                      <a:pt x="92343" y="294138"/>
                      <a:pt x="117733" y="280731"/>
                    </a:cubicBezTo>
                    <a:cubicBezTo>
                      <a:pt x="128516" y="274811"/>
                      <a:pt x="141733" y="272374"/>
                      <a:pt x="154950" y="272374"/>
                    </a:cubicBezTo>
                    <a:close/>
                    <a:moveTo>
                      <a:pt x="155837" y="266406"/>
                    </a:moveTo>
                    <a:cubicBezTo>
                      <a:pt x="107807" y="266406"/>
                      <a:pt x="69487" y="306221"/>
                      <a:pt x="69487" y="354382"/>
                    </a:cubicBezTo>
                    <a:cubicBezTo>
                      <a:pt x="69487" y="402543"/>
                      <a:pt x="107807" y="442184"/>
                      <a:pt x="155837" y="442184"/>
                    </a:cubicBezTo>
                    <a:cubicBezTo>
                      <a:pt x="203693" y="442184"/>
                      <a:pt x="242186" y="402543"/>
                      <a:pt x="242186" y="354382"/>
                    </a:cubicBezTo>
                    <a:cubicBezTo>
                      <a:pt x="242186" y="306221"/>
                      <a:pt x="203693" y="266406"/>
                      <a:pt x="155837" y="266406"/>
                    </a:cubicBezTo>
                    <a:close/>
                    <a:moveTo>
                      <a:pt x="38276" y="253192"/>
                    </a:moveTo>
                    <a:cubicBezTo>
                      <a:pt x="38276" y="253192"/>
                      <a:pt x="38276" y="253192"/>
                      <a:pt x="256578" y="253192"/>
                    </a:cubicBezTo>
                    <a:cubicBezTo>
                      <a:pt x="256578" y="253192"/>
                      <a:pt x="256578" y="253192"/>
                      <a:pt x="272183" y="253192"/>
                    </a:cubicBezTo>
                    <a:cubicBezTo>
                      <a:pt x="272183" y="253192"/>
                      <a:pt x="272183" y="253192"/>
                      <a:pt x="289002" y="253192"/>
                    </a:cubicBezTo>
                    <a:cubicBezTo>
                      <a:pt x="318999" y="253192"/>
                      <a:pt x="344315" y="277359"/>
                      <a:pt x="344315" y="308655"/>
                    </a:cubicBezTo>
                    <a:cubicBezTo>
                      <a:pt x="344315" y="308655"/>
                      <a:pt x="344315" y="308655"/>
                      <a:pt x="344315" y="320652"/>
                    </a:cubicBezTo>
                    <a:cubicBezTo>
                      <a:pt x="344315" y="350731"/>
                      <a:pt x="318999" y="375941"/>
                      <a:pt x="289002" y="375941"/>
                    </a:cubicBezTo>
                    <a:cubicBezTo>
                      <a:pt x="289002" y="375941"/>
                      <a:pt x="289002" y="375941"/>
                      <a:pt x="272183" y="375941"/>
                    </a:cubicBezTo>
                    <a:cubicBezTo>
                      <a:pt x="272183" y="375941"/>
                      <a:pt x="272183" y="375941"/>
                      <a:pt x="272183" y="402543"/>
                    </a:cubicBezTo>
                    <a:cubicBezTo>
                      <a:pt x="272183" y="416974"/>
                      <a:pt x="266114" y="430188"/>
                      <a:pt x="256578" y="439750"/>
                    </a:cubicBezTo>
                    <a:cubicBezTo>
                      <a:pt x="247041" y="449487"/>
                      <a:pt x="233863" y="455572"/>
                      <a:pt x="219298" y="455572"/>
                    </a:cubicBezTo>
                    <a:cubicBezTo>
                      <a:pt x="219298" y="455572"/>
                      <a:pt x="219298" y="455572"/>
                      <a:pt x="155837" y="455572"/>
                    </a:cubicBezTo>
                    <a:cubicBezTo>
                      <a:pt x="155837" y="455572"/>
                      <a:pt x="155837" y="455572"/>
                      <a:pt x="92201" y="455572"/>
                    </a:cubicBezTo>
                    <a:cubicBezTo>
                      <a:pt x="77810" y="455572"/>
                      <a:pt x="63418" y="449487"/>
                      <a:pt x="53881" y="439750"/>
                    </a:cubicBezTo>
                    <a:cubicBezTo>
                      <a:pt x="44171" y="430188"/>
                      <a:pt x="38276" y="416974"/>
                      <a:pt x="38276" y="402543"/>
                    </a:cubicBezTo>
                    <a:cubicBezTo>
                      <a:pt x="38276" y="402543"/>
                      <a:pt x="38276" y="402543"/>
                      <a:pt x="38276" y="253192"/>
                    </a:cubicBezTo>
                    <a:close/>
                    <a:moveTo>
                      <a:pt x="156551" y="190594"/>
                    </a:moveTo>
                    <a:cubicBezTo>
                      <a:pt x="167478" y="190594"/>
                      <a:pt x="176844" y="198956"/>
                      <a:pt x="176844" y="211151"/>
                    </a:cubicBezTo>
                    <a:cubicBezTo>
                      <a:pt x="176844" y="221953"/>
                      <a:pt x="167478" y="231535"/>
                      <a:pt x="156551" y="231535"/>
                    </a:cubicBezTo>
                    <a:cubicBezTo>
                      <a:pt x="144583" y="231535"/>
                      <a:pt x="136257" y="221953"/>
                      <a:pt x="136257" y="211151"/>
                    </a:cubicBezTo>
                    <a:cubicBezTo>
                      <a:pt x="136257" y="198956"/>
                      <a:pt x="144583" y="190594"/>
                      <a:pt x="156551" y="190594"/>
                    </a:cubicBezTo>
                    <a:close/>
                    <a:moveTo>
                      <a:pt x="156551" y="130314"/>
                    </a:moveTo>
                    <a:cubicBezTo>
                      <a:pt x="170947" y="130314"/>
                      <a:pt x="185170" y="133973"/>
                      <a:pt x="197311" y="139896"/>
                    </a:cubicBezTo>
                    <a:cubicBezTo>
                      <a:pt x="199739" y="141116"/>
                      <a:pt x="199739" y="143555"/>
                      <a:pt x="198525" y="145994"/>
                    </a:cubicBezTo>
                    <a:cubicBezTo>
                      <a:pt x="181701" y="173695"/>
                      <a:pt x="181701" y="173695"/>
                      <a:pt x="181701" y="173695"/>
                    </a:cubicBezTo>
                    <a:cubicBezTo>
                      <a:pt x="180487" y="176134"/>
                      <a:pt x="178058" y="176134"/>
                      <a:pt x="175630" y="174914"/>
                    </a:cubicBezTo>
                    <a:cubicBezTo>
                      <a:pt x="169733" y="172475"/>
                      <a:pt x="163835" y="171255"/>
                      <a:pt x="156551" y="171255"/>
                    </a:cubicBezTo>
                    <a:cubicBezTo>
                      <a:pt x="149439" y="171255"/>
                      <a:pt x="143368" y="172475"/>
                      <a:pt x="137298" y="174914"/>
                    </a:cubicBezTo>
                    <a:cubicBezTo>
                      <a:pt x="135043" y="176134"/>
                      <a:pt x="132615" y="176134"/>
                      <a:pt x="131400" y="173695"/>
                    </a:cubicBezTo>
                    <a:cubicBezTo>
                      <a:pt x="114576" y="145994"/>
                      <a:pt x="114576" y="145994"/>
                      <a:pt x="114576" y="145994"/>
                    </a:cubicBezTo>
                    <a:cubicBezTo>
                      <a:pt x="113362" y="143555"/>
                      <a:pt x="113362" y="141116"/>
                      <a:pt x="115790" y="139896"/>
                    </a:cubicBezTo>
                    <a:cubicBezTo>
                      <a:pt x="127758" y="133973"/>
                      <a:pt x="142154" y="130314"/>
                      <a:pt x="156551" y="130314"/>
                    </a:cubicBezTo>
                    <a:close/>
                    <a:moveTo>
                      <a:pt x="156551" y="65157"/>
                    </a:moveTo>
                    <a:cubicBezTo>
                      <a:pt x="184129" y="65157"/>
                      <a:pt x="209279" y="72300"/>
                      <a:pt x="232174" y="84495"/>
                    </a:cubicBezTo>
                    <a:cubicBezTo>
                      <a:pt x="234603" y="85715"/>
                      <a:pt x="234603" y="89373"/>
                      <a:pt x="233389" y="91638"/>
                    </a:cubicBezTo>
                    <a:cubicBezTo>
                      <a:pt x="227318" y="100175"/>
                      <a:pt x="227318" y="100175"/>
                      <a:pt x="227318" y="100175"/>
                    </a:cubicBezTo>
                    <a:cubicBezTo>
                      <a:pt x="216564" y="118293"/>
                      <a:pt x="216564" y="118293"/>
                      <a:pt x="216564" y="118293"/>
                    </a:cubicBezTo>
                    <a:cubicBezTo>
                      <a:pt x="214136" y="120558"/>
                      <a:pt x="211707" y="121778"/>
                      <a:pt x="209279" y="120558"/>
                    </a:cubicBezTo>
                    <a:cubicBezTo>
                      <a:pt x="193669" y="110976"/>
                      <a:pt x="175630" y="106098"/>
                      <a:pt x="156551" y="106098"/>
                    </a:cubicBezTo>
                    <a:cubicBezTo>
                      <a:pt x="137298" y="106098"/>
                      <a:pt x="119432" y="110976"/>
                      <a:pt x="102608" y="120558"/>
                    </a:cubicBezTo>
                    <a:cubicBezTo>
                      <a:pt x="101394" y="121778"/>
                      <a:pt x="97751" y="120558"/>
                      <a:pt x="96537" y="118293"/>
                    </a:cubicBezTo>
                    <a:cubicBezTo>
                      <a:pt x="84569" y="100175"/>
                      <a:pt x="84569" y="100175"/>
                      <a:pt x="84569" y="100175"/>
                    </a:cubicBezTo>
                    <a:cubicBezTo>
                      <a:pt x="79712" y="91638"/>
                      <a:pt x="79712" y="91638"/>
                      <a:pt x="79712" y="91638"/>
                    </a:cubicBezTo>
                    <a:cubicBezTo>
                      <a:pt x="78498" y="89373"/>
                      <a:pt x="78498" y="85715"/>
                      <a:pt x="80927" y="84495"/>
                    </a:cubicBezTo>
                    <a:cubicBezTo>
                      <a:pt x="103822" y="72300"/>
                      <a:pt x="128972" y="65157"/>
                      <a:pt x="156551" y="65157"/>
                    </a:cubicBezTo>
                    <a:close/>
                    <a:moveTo>
                      <a:pt x="156551" y="0"/>
                    </a:moveTo>
                    <a:cubicBezTo>
                      <a:pt x="196097" y="0"/>
                      <a:pt x="234603" y="10801"/>
                      <a:pt x="265824" y="30139"/>
                    </a:cubicBezTo>
                    <a:cubicBezTo>
                      <a:pt x="268252" y="31359"/>
                      <a:pt x="269293" y="33798"/>
                      <a:pt x="268252" y="36237"/>
                    </a:cubicBezTo>
                    <a:cubicBezTo>
                      <a:pt x="250213" y="63938"/>
                      <a:pt x="250213" y="63938"/>
                      <a:pt x="250213" y="63938"/>
                    </a:cubicBezTo>
                    <a:cubicBezTo>
                      <a:pt x="248999" y="66377"/>
                      <a:pt x="246571" y="66377"/>
                      <a:pt x="244142" y="65157"/>
                    </a:cubicBezTo>
                    <a:cubicBezTo>
                      <a:pt x="218819" y="50697"/>
                      <a:pt x="188812" y="42160"/>
                      <a:pt x="156551" y="42160"/>
                    </a:cubicBezTo>
                    <a:cubicBezTo>
                      <a:pt x="124116" y="42160"/>
                      <a:pt x="94109" y="50697"/>
                      <a:pt x="68959" y="65157"/>
                    </a:cubicBezTo>
                    <a:cubicBezTo>
                      <a:pt x="66530" y="66377"/>
                      <a:pt x="64102" y="66377"/>
                      <a:pt x="61674" y="63938"/>
                    </a:cubicBezTo>
                    <a:cubicBezTo>
                      <a:pt x="44849" y="36237"/>
                      <a:pt x="44849" y="36237"/>
                      <a:pt x="44849" y="36237"/>
                    </a:cubicBezTo>
                    <a:cubicBezTo>
                      <a:pt x="43635" y="33798"/>
                      <a:pt x="44849" y="31359"/>
                      <a:pt x="46063" y="30139"/>
                    </a:cubicBezTo>
                    <a:cubicBezTo>
                      <a:pt x="78498" y="10801"/>
                      <a:pt x="117004" y="0"/>
                      <a:pt x="156551" y="0"/>
                    </a:cubicBezTo>
                    <a:close/>
                  </a:path>
                </a:pathLst>
              </a:custGeom>
              <a:grpFill/>
              <a:ln>
                <a:noFill/>
              </a:ln>
              <a:effectLst/>
            </p:spPr>
            <p:txBody>
              <a:bodyPr wrap="square"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75" name="Freeform 92">
              <a:extLst>
                <a:ext uri="{FF2B5EF4-FFF2-40B4-BE49-F238E27FC236}">
                  <a16:creationId xmlns:a16="http://schemas.microsoft.com/office/drawing/2014/main" id="{6944BD8F-D084-7644-AF5F-2A1C222493CF}"/>
                </a:ext>
              </a:extLst>
            </p:cNvPr>
            <p:cNvSpPr>
              <a:spLocks noChangeAspect="1" noChangeArrowheads="1"/>
            </p:cNvSpPr>
            <p:nvPr/>
          </p:nvSpPr>
          <p:spPr bwMode="auto">
            <a:xfrm>
              <a:off x="5961809" y="3942532"/>
              <a:ext cx="298686" cy="202578"/>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bg1"/>
            </a:solidFill>
            <a:ln>
              <a:noFill/>
            </a:ln>
            <a:effectLst/>
          </p:spPr>
          <p:txBody>
            <a:bodyPr wrap="square"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6" name="Freeform 94">
              <a:extLst>
                <a:ext uri="{FF2B5EF4-FFF2-40B4-BE49-F238E27FC236}">
                  <a16:creationId xmlns:a16="http://schemas.microsoft.com/office/drawing/2014/main" id="{FF128CA7-51B4-F447-A8D0-DA5717EB6B80}"/>
                </a:ext>
              </a:extLst>
            </p:cNvPr>
            <p:cNvSpPr>
              <a:spLocks noChangeAspect="1" noChangeArrowheads="1"/>
            </p:cNvSpPr>
            <p:nvPr/>
          </p:nvSpPr>
          <p:spPr bwMode="auto">
            <a:xfrm>
              <a:off x="6455304" y="3865574"/>
              <a:ext cx="299016" cy="294031"/>
            </a:xfrm>
            <a:custGeom>
              <a:avLst/>
              <a:gdLst>
                <a:gd name="connsiteX0" fmla="*/ 206185 w 369705"/>
                <a:gd name="connsiteY0" fmla="*/ 118409 h 503055"/>
                <a:gd name="connsiteX1" fmla="*/ 362074 w 369705"/>
                <a:gd name="connsiteY1" fmla="*/ 118409 h 503055"/>
                <a:gd name="connsiteX2" fmla="*/ 369705 w 369705"/>
                <a:gd name="connsiteY2" fmla="*/ 125855 h 503055"/>
                <a:gd name="connsiteX3" fmla="*/ 369705 w 369705"/>
                <a:gd name="connsiteY3" fmla="*/ 495428 h 503055"/>
                <a:gd name="connsiteX4" fmla="*/ 362074 w 369705"/>
                <a:gd name="connsiteY4" fmla="*/ 503055 h 503055"/>
                <a:gd name="connsiteX5" fmla="*/ 346994 w 369705"/>
                <a:gd name="connsiteY5" fmla="*/ 503055 h 503055"/>
                <a:gd name="connsiteX6" fmla="*/ 346994 w 369705"/>
                <a:gd name="connsiteY6" fmla="*/ 148556 h 503055"/>
                <a:gd name="connsiteX7" fmla="*/ 339545 w 369705"/>
                <a:gd name="connsiteY7" fmla="*/ 141110 h 503055"/>
                <a:gd name="connsiteX8" fmla="*/ 331914 w 369705"/>
                <a:gd name="connsiteY8" fmla="*/ 148556 h 503055"/>
                <a:gd name="connsiteX9" fmla="*/ 331914 w 369705"/>
                <a:gd name="connsiteY9" fmla="*/ 503055 h 503055"/>
                <a:gd name="connsiteX10" fmla="*/ 310475 w 369705"/>
                <a:gd name="connsiteY10" fmla="*/ 503055 h 503055"/>
                <a:gd name="connsiteX11" fmla="*/ 310475 w 369705"/>
                <a:gd name="connsiteY11" fmla="*/ 148556 h 503055"/>
                <a:gd name="connsiteX12" fmla="*/ 303025 w 369705"/>
                <a:gd name="connsiteY12" fmla="*/ 141110 h 503055"/>
                <a:gd name="connsiteX13" fmla="*/ 295395 w 369705"/>
                <a:gd name="connsiteY13" fmla="*/ 148556 h 503055"/>
                <a:gd name="connsiteX14" fmla="*/ 295395 w 369705"/>
                <a:gd name="connsiteY14" fmla="*/ 503055 h 503055"/>
                <a:gd name="connsiteX15" fmla="*/ 272865 w 369705"/>
                <a:gd name="connsiteY15" fmla="*/ 503055 h 503055"/>
                <a:gd name="connsiteX16" fmla="*/ 272865 w 369705"/>
                <a:gd name="connsiteY16" fmla="*/ 148556 h 503055"/>
                <a:gd name="connsiteX17" fmla="*/ 265234 w 369705"/>
                <a:gd name="connsiteY17" fmla="*/ 141110 h 503055"/>
                <a:gd name="connsiteX18" fmla="*/ 258875 w 369705"/>
                <a:gd name="connsiteY18" fmla="*/ 148556 h 503055"/>
                <a:gd name="connsiteX19" fmla="*/ 258875 w 369705"/>
                <a:gd name="connsiteY19" fmla="*/ 503055 h 503055"/>
                <a:gd name="connsiteX20" fmla="*/ 236345 w 369705"/>
                <a:gd name="connsiteY20" fmla="*/ 503055 h 503055"/>
                <a:gd name="connsiteX21" fmla="*/ 236345 w 369705"/>
                <a:gd name="connsiteY21" fmla="*/ 148556 h 503055"/>
                <a:gd name="connsiteX22" fmla="*/ 228715 w 369705"/>
                <a:gd name="connsiteY22" fmla="*/ 141110 h 503055"/>
                <a:gd name="connsiteX23" fmla="*/ 221265 w 369705"/>
                <a:gd name="connsiteY23" fmla="*/ 148556 h 503055"/>
                <a:gd name="connsiteX24" fmla="*/ 221265 w 369705"/>
                <a:gd name="connsiteY24" fmla="*/ 503055 h 503055"/>
                <a:gd name="connsiteX25" fmla="*/ 206185 w 369705"/>
                <a:gd name="connsiteY25" fmla="*/ 503055 h 503055"/>
                <a:gd name="connsiteX26" fmla="*/ 198554 w 369705"/>
                <a:gd name="connsiteY26" fmla="*/ 495428 h 503055"/>
                <a:gd name="connsiteX27" fmla="*/ 198554 w 369705"/>
                <a:gd name="connsiteY27" fmla="*/ 125855 h 503055"/>
                <a:gd name="connsiteX28" fmla="*/ 206185 w 369705"/>
                <a:gd name="connsiteY28" fmla="*/ 118409 h 503055"/>
                <a:gd name="connsiteX29" fmla="*/ 7435 w 369705"/>
                <a:gd name="connsiteY29" fmla="*/ 0 h 503055"/>
                <a:gd name="connsiteX30" fmla="*/ 161935 w 369705"/>
                <a:gd name="connsiteY30" fmla="*/ 0 h 503055"/>
                <a:gd name="connsiteX31" fmla="*/ 169551 w 369705"/>
                <a:gd name="connsiteY31" fmla="*/ 7618 h 503055"/>
                <a:gd name="connsiteX32" fmla="*/ 169551 w 369705"/>
                <a:gd name="connsiteY32" fmla="*/ 494638 h 503055"/>
                <a:gd name="connsiteX33" fmla="*/ 161935 w 369705"/>
                <a:gd name="connsiteY33" fmla="*/ 502256 h 503055"/>
                <a:gd name="connsiteX34" fmla="*/ 146884 w 369705"/>
                <a:gd name="connsiteY34" fmla="*/ 502256 h 503055"/>
                <a:gd name="connsiteX35" fmla="*/ 146884 w 369705"/>
                <a:gd name="connsiteY35" fmla="*/ 30110 h 503055"/>
                <a:gd name="connsiteX36" fmla="*/ 139267 w 369705"/>
                <a:gd name="connsiteY36" fmla="*/ 22673 h 503055"/>
                <a:gd name="connsiteX37" fmla="*/ 133102 w 369705"/>
                <a:gd name="connsiteY37" fmla="*/ 30110 h 503055"/>
                <a:gd name="connsiteX38" fmla="*/ 133102 w 369705"/>
                <a:gd name="connsiteY38" fmla="*/ 502256 h 503055"/>
                <a:gd name="connsiteX39" fmla="*/ 110435 w 369705"/>
                <a:gd name="connsiteY39" fmla="*/ 502256 h 503055"/>
                <a:gd name="connsiteX40" fmla="*/ 110435 w 369705"/>
                <a:gd name="connsiteY40" fmla="*/ 30110 h 503055"/>
                <a:gd name="connsiteX41" fmla="*/ 103000 w 369705"/>
                <a:gd name="connsiteY41" fmla="*/ 22673 h 503055"/>
                <a:gd name="connsiteX42" fmla="*/ 95384 w 369705"/>
                <a:gd name="connsiteY42" fmla="*/ 30110 h 503055"/>
                <a:gd name="connsiteX43" fmla="*/ 95384 w 369705"/>
                <a:gd name="connsiteY43" fmla="*/ 502256 h 503055"/>
                <a:gd name="connsiteX44" fmla="*/ 72898 w 369705"/>
                <a:gd name="connsiteY44" fmla="*/ 502256 h 503055"/>
                <a:gd name="connsiteX45" fmla="*/ 72898 w 369705"/>
                <a:gd name="connsiteY45" fmla="*/ 30110 h 503055"/>
                <a:gd name="connsiteX46" fmla="*/ 66551 w 369705"/>
                <a:gd name="connsiteY46" fmla="*/ 22673 h 503055"/>
                <a:gd name="connsiteX47" fmla="*/ 58935 w 369705"/>
                <a:gd name="connsiteY47" fmla="*/ 30110 h 503055"/>
                <a:gd name="connsiteX48" fmla="*/ 58935 w 369705"/>
                <a:gd name="connsiteY48" fmla="*/ 502256 h 503055"/>
                <a:gd name="connsiteX49" fmla="*/ 36449 w 369705"/>
                <a:gd name="connsiteY49" fmla="*/ 502256 h 503055"/>
                <a:gd name="connsiteX50" fmla="*/ 36449 w 369705"/>
                <a:gd name="connsiteY50" fmla="*/ 30110 h 503055"/>
                <a:gd name="connsiteX51" fmla="*/ 28833 w 369705"/>
                <a:gd name="connsiteY51" fmla="*/ 22673 h 503055"/>
                <a:gd name="connsiteX52" fmla="*/ 21398 w 369705"/>
                <a:gd name="connsiteY52" fmla="*/ 30110 h 503055"/>
                <a:gd name="connsiteX53" fmla="*/ 21398 w 369705"/>
                <a:gd name="connsiteY53" fmla="*/ 502256 h 503055"/>
                <a:gd name="connsiteX54" fmla="*/ 7435 w 369705"/>
                <a:gd name="connsiteY54" fmla="*/ 502256 h 503055"/>
                <a:gd name="connsiteX55" fmla="*/ 0 w 369705"/>
                <a:gd name="connsiteY55" fmla="*/ 494638 h 503055"/>
                <a:gd name="connsiteX56" fmla="*/ 0 w 369705"/>
                <a:gd name="connsiteY56" fmla="*/ 7618 h 503055"/>
                <a:gd name="connsiteX57" fmla="*/ 7435 w 369705"/>
                <a:gd name="connsiteY57" fmla="*/ 0 h 50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69705" h="503055">
                  <a:moveTo>
                    <a:pt x="206185" y="118409"/>
                  </a:moveTo>
                  <a:cubicBezTo>
                    <a:pt x="206185" y="118409"/>
                    <a:pt x="206185" y="118409"/>
                    <a:pt x="362074" y="118409"/>
                  </a:cubicBezTo>
                  <a:cubicBezTo>
                    <a:pt x="365890" y="118409"/>
                    <a:pt x="369705" y="122223"/>
                    <a:pt x="369705" y="125855"/>
                  </a:cubicBezTo>
                  <a:cubicBezTo>
                    <a:pt x="369705" y="125855"/>
                    <a:pt x="369705" y="125855"/>
                    <a:pt x="369705" y="495428"/>
                  </a:cubicBezTo>
                  <a:cubicBezTo>
                    <a:pt x="369705" y="499242"/>
                    <a:pt x="365890" y="503055"/>
                    <a:pt x="362074" y="503055"/>
                  </a:cubicBezTo>
                  <a:cubicBezTo>
                    <a:pt x="362074" y="503055"/>
                    <a:pt x="362074" y="503055"/>
                    <a:pt x="346994" y="503055"/>
                  </a:cubicBezTo>
                  <a:cubicBezTo>
                    <a:pt x="346994" y="503055"/>
                    <a:pt x="346994" y="503055"/>
                    <a:pt x="346994" y="148556"/>
                  </a:cubicBezTo>
                  <a:cubicBezTo>
                    <a:pt x="346994" y="143471"/>
                    <a:pt x="343179" y="141110"/>
                    <a:pt x="339545" y="141110"/>
                  </a:cubicBezTo>
                  <a:cubicBezTo>
                    <a:pt x="335730" y="141110"/>
                    <a:pt x="331914" y="143471"/>
                    <a:pt x="331914" y="148556"/>
                  </a:cubicBezTo>
                  <a:cubicBezTo>
                    <a:pt x="331914" y="148556"/>
                    <a:pt x="331914" y="148556"/>
                    <a:pt x="331914" y="503055"/>
                  </a:cubicBezTo>
                  <a:cubicBezTo>
                    <a:pt x="331914" y="503055"/>
                    <a:pt x="331914" y="503055"/>
                    <a:pt x="310475" y="503055"/>
                  </a:cubicBezTo>
                  <a:cubicBezTo>
                    <a:pt x="310475" y="503055"/>
                    <a:pt x="310475" y="503055"/>
                    <a:pt x="310475" y="148556"/>
                  </a:cubicBezTo>
                  <a:cubicBezTo>
                    <a:pt x="310475" y="143471"/>
                    <a:pt x="306841" y="141110"/>
                    <a:pt x="303025" y="141110"/>
                  </a:cubicBezTo>
                  <a:cubicBezTo>
                    <a:pt x="299210" y="141110"/>
                    <a:pt x="295395" y="143471"/>
                    <a:pt x="295395" y="148556"/>
                  </a:cubicBezTo>
                  <a:cubicBezTo>
                    <a:pt x="295395" y="148556"/>
                    <a:pt x="295395" y="148556"/>
                    <a:pt x="295395" y="503055"/>
                  </a:cubicBezTo>
                  <a:cubicBezTo>
                    <a:pt x="295395" y="503055"/>
                    <a:pt x="295395" y="503055"/>
                    <a:pt x="272865" y="503055"/>
                  </a:cubicBezTo>
                  <a:cubicBezTo>
                    <a:pt x="272865" y="503055"/>
                    <a:pt x="272865" y="503055"/>
                    <a:pt x="272865" y="148556"/>
                  </a:cubicBezTo>
                  <a:cubicBezTo>
                    <a:pt x="272865" y="143471"/>
                    <a:pt x="270321" y="141110"/>
                    <a:pt x="265234" y="141110"/>
                  </a:cubicBezTo>
                  <a:cubicBezTo>
                    <a:pt x="261419" y="141110"/>
                    <a:pt x="258875" y="143471"/>
                    <a:pt x="258875" y="148556"/>
                  </a:cubicBezTo>
                  <a:cubicBezTo>
                    <a:pt x="258875" y="148556"/>
                    <a:pt x="258875" y="148556"/>
                    <a:pt x="258875" y="503055"/>
                  </a:cubicBezTo>
                  <a:cubicBezTo>
                    <a:pt x="258875" y="503055"/>
                    <a:pt x="258875" y="503055"/>
                    <a:pt x="236345" y="503055"/>
                  </a:cubicBezTo>
                  <a:cubicBezTo>
                    <a:pt x="236345" y="503055"/>
                    <a:pt x="236345" y="503055"/>
                    <a:pt x="236345" y="148556"/>
                  </a:cubicBezTo>
                  <a:cubicBezTo>
                    <a:pt x="236345" y="143471"/>
                    <a:pt x="232530" y="141110"/>
                    <a:pt x="228715" y="141110"/>
                  </a:cubicBezTo>
                  <a:cubicBezTo>
                    <a:pt x="224899" y="141110"/>
                    <a:pt x="221265" y="143471"/>
                    <a:pt x="221265" y="148556"/>
                  </a:cubicBezTo>
                  <a:cubicBezTo>
                    <a:pt x="221265" y="148556"/>
                    <a:pt x="221265" y="148556"/>
                    <a:pt x="221265" y="503055"/>
                  </a:cubicBezTo>
                  <a:cubicBezTo>
                    <a:pt x="221265" y="503055"/>
                    <a:pt x="221265" y="503055"/>
                    <a:pt x="206185" y="503055"/>
                  </a:cubicBezTo>
                  <a:cubicBezTo>
                    <a:pt x="202370" y="503055"/>
                    <a:pt x="198554" y="499242"/>
                    <a:pt x="198554" y="495428"/>
                  </a:cubicBezTo>
                  <a:cubicBezTo>
                    <a:pt x="198554" y="495428"/>
                    <a:pt x="198554" y="495428"/>
                    <a:pt x="198554" y="125855"/>
                  </a:cubicBezTo>
                  <a:cubicBezTo>
                    <a:pt x="198554" y="122223"/>
                    <a:pt x="202370" y="118409"/>
                    <a:pt x="206185" y="118409"/>
                  </a:cubicBezTo>
                  <a:close/>
                  <a:moveTo>
                    <a:pt x="7435" y="0"/>
                  </a:moveTo>
                  <a:cubicBezTo>
                    <a:pt x="7435" y="0"/>
                    <a:pt x="7435" y="0"/>
                    <a:pt x="161935" y="0"/>
                  </a:cubicBezTo>
                  <a:cubicBezTo>
                    <a:pt x="165743" y="0"/>
                    <a:pt x="169551" y="3809"/>
                    <a:pt x="169551" y="7618"/>
                  </a:cubicBezTo>
                  <a:cubicBezTo>
                    <a:pt x="169551" y="7618"/>
                    <a:pt x="169551" y="7618"/>
                    <a:pt x="169551" y="494638"/>
                  </a:cubicBezTo>
                  <a:cubicBezTo>
                    <a:pt x="169551" y="498447"/>
                    <a:pt x="165743" y="502256"/>
                    <a:pt x="161935" y="502256"/>
                  </a:cubicBezTo>
                  <a:cubicBezTo>
                    <a:pt x="161935" y="502256"/>
                    <a:pt x="161935" y="502256"/>
                    <a:pt x="146884" y="502256"/>
                  </a:cubicBezTo>
                  <a:cubicBezTo>
                    <a:pt x="146884" y="502256"/>
                    <a:pt x="146884" y="502256"/>
                    <a:pt x="146884" y="30110"/>
                  </a:cubicBezTo>
                  <a:cubicBezTo>
                    <a:pt x="146884" y="25031"/>
                    <a:pt x="144345" y="22673"/>
                    <a:pt x="139267" y="22673"/>
                  </a:cubicBezTo>
                  <a:cubicBezTo>
                    <a:pt x="135641" y="22673"/>
                    <a:pt x="133102" y="25031"/>
                    <a:pt x="133102" y="30110"/>
                  </a:cubicBezTo>
                  <a:cubicBezTo>
                    <a:pt x="133102" y="30110"/>
                    <a:pt x="133102" y="30110"/>
                    <a:pt x="133102" y="502256"/>
                  </a:cubicBezTo>
                  <a:cubicBezTo>
                    <a:pt x="133102" y="502256"/>
                    <a:pt x="133102" y="502256"/>
                    <a:pt x="110435" y="502256"/>
                  </a:cubicBezTo>
                  <a:cubicBezTo>
                    <a:pt x="110435" y="502256"/>
                    <a:pt x="110435" y="502256"/>
                    <a:pt x="110435" y="30110"/>
                  </a:cubicBezTo>
                  <a:cubicBezTo>
                    <a:pt x="110435" y="25031"/>
                    <a:pt x="106808" y="22673"/>
                    <a:pt x="103000" y="22673"/>
                  </a:cubicBezTo>
                  <a:cubicBezTo>
                    <a:pt x="99192" y="22673"/>
                    <a:pt x="95384" y="25031"/>
                    <a:pt x="95384" y="30110"/>
                  </a:cubicBezTo>
                  <a:cubicBezTo>
                    <a:pt x="95384" y="30110"/>
                    <a:pt x="95384" y="30110"/>
                    <a:pt x="95384" y="502256"/>
                  </a:cubicBezTo>
                  <a:cubicBezTo>
                    <a:pt x="95384" y="502256"/>
                    <a:pt x="95384" y="502256"/>
                    <a:pt x="72898" y="502256"/>
                  </a:cubicBezTo>
                  <a:cubicBezTo>
                    <a:pt x="72898" y="502256"/>
                    <a:pt x="72898" y="502256"/>
                    <a:pt x="72898" y="30110"/>
                  </a:cubicBezTo>
                  <a:cubicBezTo>
                    <a:pt x="72898" y="25031"/>
                    <a:pt x="70359" y="22673"/>
                    <a:pt x="66551" y="22673"/>
                  </a:cubicBezTo>
                  <a:cubicBezTo>
                    <a:pt x="61474" y="22673"/>
                    <a:pt x="58935" y="25031"/>
                    <a:pt x="58935" y="30110"/>
                  </a:cubicBezTo>
                  <a:cubicBezTo>
                    <a:pt x="58935" y="30110"/>
                    <a:pt x="58935" y="30110"/>
                    <a:pt x="58935" y="502256"/>
                  </a:cubicBezTo>
                  <a:cubicBezTo>
                    <a:pt x="58935" y="502256"/>
                    <a:pt x="58935" y="502256"/>
                    <a:pt x="36449" y="502256"/>
                  </a:cubicBezTo>
                  <a:cubicBezTo>
                    <a:pt x="36449" y="502256"/>
                    <a:pt x="36449" y="502256"/>
                    <a:pt x="36449" y="30110"/>
                  </a:cubicBezTo>
                  <a:cubicBezTo>
                    <a:pt x="36449" y="25031"/>
                    <a:pt x="32641" y="22673"/>
                    <a:pt x="28833" y="22673"/>
                  </a:cubicBezTo>
                  <a:cubicBezTo>
                    <a:pt x="25025" y="22673"/>
                    <a:pt x="21398" y="25031"/>
                    <a:pt x="21398" y="30110"/>
                  </a:cubicBezTo>
                  <a:cubicBezTo>
                    <a:pt x="21398" y="30110"/>
                    <a:pt x="21398" y="30110"/>
                    <a:pt x="21398" y="502256"/>
                  </a:cubicBezTo>
                  <a:cubicBezTo>
                    <a:pt x="21398" y="502256"/>
                    <a:pt x="21398" y="502256"/>
                    <a:pt x="7435" y="502256"/>
                  </a:cubicBezTo>
                  <a:cubicBezTo>
                    <a:pt x="2539" y="502256"/>
                    <a:pt x="0" y="498447"/>
                    <a:pt x="0" y="494638"/>
                  </a:cubicBezTo>
                  <a:cubicBezTo>
                    <a:pt x="0" y="494638"/>
                    <a:pt x="0" y="494638"/>
                    <a:pt x="0" y="7618"/>
                  </a:cubicBezTo>
                  <a:cubicBezTo>
                    <a:pt x="0" y="3809"/>
                    <a:pt x="2539" y="0"/>
                    <a:pt x="7435" y="0"/>
                  </a:cubicBezTo>
                  <a:close/>
                </a:path>
              </a:pathLst>
            </a:custGeom>
            <a:solidFill>
              <a:schemeClr val="bg1"/>
            </a:solidFill>
            <a:ln>
              <a:noFill/>
            </a:ln>
            <a:effectLst/>
          </p:spPr>
          <p:txBody>
            <a:bodyPr wrap="square"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7" name="TextBox 76">
              <a:extLst>
                <a:ext uri="{FF2B5EF4-FFF2-40B4-BE49-F238E27FC236}">
                  <a16:creationId xmlns:a16="http://schemas.microsoft.com/office/drawing/2014/main" id="{B0E7906D-7CA8-1043-B555-5518874A5C86}"/>
                </a:ext>
              </a:extLst>
            </p:cNvPr>
            <p:cNvSpPr txBox="1"/>
            <p:nvPr/>
          </p:nvSpPr>
          <p:spPr>
            <a:xfrm>
              <a:off x="5804767" y="4163597"/>
              <a:ext cx="607343" cy="261330"/>
            </a:xfrm>
            <a:prstGeom prst="rect">
              <a:avLst/>
            </a:prstGeom>
            <a:noFill/>
          </p:spPr>
          <p:txBody>
            <a:bodyPr wrap="square"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panose="020B0604020202020204"/>
                  <a:ea typeface="+mn-ea"/>
                  <a:cs typeface="+mn-cs"/>
                </a:rPr>
                <a:t>Branch</a:t>
              </a:r>
              <a:endParaRPr kumimoji="0" lang="en-US" sz="9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78" name="TextBox 77">
              <a:extLst>
                <a:ext uri="{FF2B5EF4-FFF2-40B4-BE49-F238E27FC236}">
                  <a16:creationId xmlns:a16="http://schemas.microsoft.com/office/drawing/2014/main" id="{EBE11FF5-76C8-864F-A5EE-3DFD26FDEA10}"/>
                </a:ext>
              </a:extLst>
            </p:cNvPr>
            <p:cNvSpPr txBox="1"/>
            <p:nvPr/>
          </p:nvSpPr>
          <p:spPr>
            <a:xfrm>
              <a:off x="6302338" y="4163597"/>
              <a:ext cx="607343" cy="261330"/>
            </a:xfrm>
            <a:prstGeom prst="rect">
              <a:avLst/>
            </a:prstGeom>
            <a:noFill/>
          </p:spPr>
          <p:txBody>
            <a:bodyPr wrap="square"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panose="020B0604020202020204"/>
                  <a:ea typeface="+mn-ea"/>
                  <a:cs typeface="+mn-cs"/>
                </a:rPr>
                <a:t>HQ</a:t>
              </a:r>
              <a:endParaRPr kumimoji="0" lang="en-US" sz="9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79" name="TextBox 78">
              <a:extLst>
                <a:ext uri="{FF2B5EF4-FFF2-40B4-BE49-F238E27FC236}">
                  <a16:creationId xmlns:a16="http://schemas.microsoft.com/office/drawing/2014/main" id="{1223B2E7-C966-134C-9EA0-EFD99721EBFE}"/>
                </a:ext>
              </a:extLst>
            </p:cNvPr>
            <p:cNvSpPr txBox="1"/>
            <p:nvPr/>
          </p:nvSpPr>
          <p:spPr>
            <a:xfrm>
              <a:off x="6696318" y="4163597"/>
              <a:ext cx="875452" cy="261330"/>
            </a:xfrm>
            <a:prstGeom prst="rect">
              <a:avLst/>
            </a:prstGeom>
            <a:noFill/>
          </p:spPr>
          <p:txBody>
            <a:bodyPr wrap="square"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Arial" panose="020B0604020202020204"/>
                  <a:ea typeface="+mn-ea"/>
                  <a:cs typeface="+mn-cs"/>
                </a:rPr>
                <a:t>Road Warrior</a:t>
              </a:r>
              <a:endParaRPr kumimoji="0" lang="en-US" sz="9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cxnSp>
          <p:nvCxnSpPr>
            <p:cNvPr id="80" name="Straight Connector 79">
              <a:extLst>
                <a:ext uri="{FF2B5EF4-FFF2-40B4-BE49-F238E27FC236}">
                  <a16:creationId xmlns:a16="http://schemas.microsoft.com/office/drawing/2014/main" id="{72396C18-7958-AD46-B443-B23B20F56553}"/>
                </a:ext>
              </a:extLst>
            </p:cNvPr>
            <p:cNvCxnSpPr>
              <a:cxnSpLocks/>
            </p:cNvCxnSpPr>
            <p:nvPr/>
          </p:nvCxnSpPr>
          <p:spPr>
            <a:xfrm>
              <a:off x="5923563" y="4400440"/>
              <a:ext cx="145248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0911F435-A66B-2140-8B73-3763DC465181}"/>
              </a:ext>
            </a:extLst>
          </p:cNvPr>
          <p:cNvGrpSpPr/>
          <p:nvPr/>
        </p:nvGrpSpPr>
        <p:grpSpPr>
          <a:xfrm>
            <a:off x="5816383" y="488786"/>
            <a:ext cx="3030314" cy="239966"/>
            <a:chOff x="5833485" y="565260"/>
            <a:chExt cx="3030314" cy="239966"/>
          </a:xfrm>
        </p:grpSpPr>
        <p:sp>
          <p:nvSpPr>
            <p:cNvPr id="121" name="TextBox 120">
              <a:extLst>
                <a:ext uri="{FF2B5EF4-FFF2-40B4-BE49-F238E27FC236}">
                  <a16:creationId xmlns:a16="http://schemas.microsoft.com/office/drawing/2014/main" id="{F4D19625-A820-0045-B8B6-5AE8CACF1BDB}"/>
                </a:ext>
              </a:extLst>
            </p:cNvPr>
            <p:cNvSpPr txBox="1"/>
            <p:nvPr/>
          </p:nvSpPr>
          <p:spPr>
            <a:xfrm>
              <a:off x="7088669" y="574394"/>
              <a:ext cx="1775130" cy="230832"/>
            </a:xfrm>
            <a:prstGeom prst="rect">
              <a:avLst/>
            </a:prstGeom>
            <a:noFill/>
          </p:spPr>
          <p:txBody>
            <a:bodyPr wrap="square" rtlCol="0" anchor="ctr">
              <a:spAutoFit/>
            </a:bodyPr>
            <a:lstStyle/>
            <a:p>
              <a:pPr marL="0" marR="0" lvl="0" indent="0" algn="ctr" defTabSz="457064" rtl="0" eaLnBrk="0" fontAlgn="base" latinLnBrk="0" hangingPunct="0">
                <a:lnSpc>
                  <a:spcPct val="100000"/>
                </a:lnSpc>
                <a:spcBef>
                  <a:spcPts val="1000"/>
                </a:spcBef>
                <a:spcAft>
                  <a:spcPct val="0"/>
                </a:spcAft>
                <a:buClrTx/>
                <a:buSzTx/>
                <a:buFontTx/>
                <a:buNone/>
                <a:tabLst/>
                <a:defRPr/>
              </a:pPr>
              <a:r>
                <a:rPr kumimoji="0" lang="en-US" sz="900" i="0" u="none" strike="noStrike" kern="0" cap="none" spc="0" normalizeH="0" baseline="0" noProof="0" dirty="0">
                  <a:ln>
                    <a:noFill/>
                  </a:ln>
                  <a:solidFill>
                    <a:schemeClr val="bg1"/>
                  </a:solidFill>
                  <a:effectLst/>
                  <a:uLnTx/>
                  <a:uFillTx/>
                  <a:ea typeface="ＭＳ Ｐゴシック" charset="-128"/>
                  <a:cs typeface="Arial" panose="020B0604020202020204" pitchFamily="34" charset="0"/>
                  <a:sym typeface="Helvetica Light"/>
                </a:rPr>
                <a:t>Open </a:t>
              </a:r>
              <a:r>
                <a:rPr lang="en-US" sz="900" dirty="0">
                  <a:solidFill>
                    <a:schemeClr val="bg1"/>
                  </a:solidFill>
                  <a:ea typeface="ＭＳ Ｐゴシック" charset="-128"/>
                  <a:cs typeface="Arial" panose="020B0604020202020204" pitchFamily="34" charset="0"/>
                </a:rPr>
                <a:t>Interne</a:t>
              </a:r>
              <a:r>
                <a:rPr kumimoji="0" lang="en-US" sz="900" i="0" u="none" strike="noStrike" kern="0" cap="none" spc="0" normalizeH="0" baseline="0" noProof="0" dirty="0">
                  <a:ln>
                    <a:noFill/>
                  </a:ln>
                  <a:solidFill>
                    <a:schemeClr val="bg1"/>
                  </a:solidFill>
                  <a:effectLst/>
                  <a:uLnTx/>
                  <a:uFillTx/>
                  <a:ea typeface="ＭＳ Ｐゴシック" charset="-128"/>
                  <a:cs typeface="Arial" panose="020B0604020202020204" pitchFamily="34" charset="0"/>
                  <a:sym typeface="Helvetica Light"/>
                </a:rPr>
                <a:t>t</a:t>
              </a:r>
            </a:p>
          </p:txBody>
        </p:sp>
        <p:sp>
          <p:nvSpPr>
            <p:cNvPr id="122" name="TextBox 121">
              <a:extLst>
                <a:ext uri="{FF2B5EF4-FFF2-40B4-BE49-F238E27FC236}">
                  <a16:creationId xmlns:a16="http://schemas.microsoft.com/office/drawing/2014/main" id="{FC562CFB-FAE7-8A4C-ADBB-B68376D1F2AD}"/>
                </a:ext>
              </a:extLst>
            </p:cNvPr>
            <p:cNvSpPr txBox="1"/>
            <p:nvPr/>
          </p:nvSpPr>
          <p:spPr>
            <a:xfrm>
              <a:off x="5833485" y="565260"/>
              <a:ext cx="1775130" cy="230832"/>
            </a:xfrm>
            <a:prstGeom prst="rect">
              <a:avLst/>
            </a:prstGeom>
            <a:noFill/>
          </p:spPr>
          <p:txBody>
            <a:bodyPr wrap="square" rtlCol="0" anchor="ctr">
              <a:spAutoFit/>
            </a:bodyPr>
            <a:lstStyle/>
            <a:p>
              <a:pPr marL="0" marR="0" lvl="0" indent="0" algn="ctr" defTabSz="457064" rtl="0" eaLnBrk="0" fontAlgn="base" latinLnBrk="0" hangingPunct="0">
                <a:lnSpc>
                  <a:spcPct val="100000"/>
                </a:lnSpc>
                <a:spcBef>
                  <a:spcPts val="1000"/>
                </a:spcBef>
                <a:spcAft>
                  <a:spcPct val="0"/>
                </a:spcAft>
                <a:buClrTx/>
                <a:buSzTx/>
                <a:buFontTx/>
                <a:buNone/>
                <a:tabLst/>
                <a:defRPr/>
              </a:pPr>
              <a:r>
                <a:rPr kumimoji="0" lang="en-US" sz="900" i="0" u="none" strike="noStrike" kern="0" cap="none" spc="0" normalizeH="0" baseline="0" noProof="0" dirty="0">
                  <a:ln>
                    <a:noFill/>
                  </a:ln>
                  <a:solidFill>
                    <a:schemeClr val="bg1"/>
                  </a:solidFill>
                  <a:effectLst/>
                  <a:uLnTx/>
                  <a:uFillTx/>
                  <a:ea typeface="ＭＳ Ｐゴシック" charset="-128"/>
                  <a:cs typeface="Arial" panose="020B0604020202020204" pitchFamily="34" charset="0"/>
                  <a:sym typeface="Helvetica Light"/>
                </a:rPr>
                <a:t>SaaS</a:t>
              </a:r>
            </a:p>
          </p:txBody>
        </p:sp>
      </p:grpSp>
      <p:grpSp>
        <p:nvGrpSpPr>
          <p:cNvPr id="123" name="Group 122">
            <a:extLst>
              <a:ext uri="{FF2B5EF4-FFF2-40B4-BE49-F238E27FC236}">
                <a16:creationId xmlns:a16="http://schemas.microsoft.com/office/drawing/2014/main" id="{D6BE2E5C-AF68-6E41-8E84-A78AC74E7F1B}"/>
              </a:ext>
            </a:extLst>
          </p:cNvPr>
          <p:cNvGrpSpPr/>
          <p:nvPr/>
        </p:nvGrpSpPr>
        <p:grpSpPr>
          <a:xfrm>
            <a:off x="6398281" y="2037009"/>
            <a:ext cx="1909805" cy="950403"/>
            <a:chOff x="5581171" y="2862385"/>
            <a:chExt cx="1269194" cy="631607"/>
          </a:xfrm>
        </p:grpSpPr>
        <p:pic>
          <p:nvPicPr>
            <p:cNvPr id="124" name="Picture 123">
              <a:extLst>
                <a:ext uri="{FF2B5EF4-FFF2-40B4-BE49-F238E27FC236}">
                  <a16:creationId xmlns:a16="http://schemas.microsoft.com/office/drawing/2014/main" id="{0C6EB6BE-FDBF-C945-9722-05E095ED2A3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a:ext>
              </a:extLst>
            </a:blip>
            <a:stretch>
              <a:fillRect/>
            </a:stretch>
          </p:blipFill>
          <p:spPr>
            <a:xfrm>
              <a:off x="5581171" y="2862385"/>
              <a:ext cx="1269194" cy="631607"/>
            </a:xfrm>
            <a:prstGeom prst="rect">
              <a:avLst/>
            </a:prstGeom>
          </p:spPr>
        </p:pic>
        <p:sp>
          <p:nvSpPr>
            <p:cNvPr id="125" name="Freeform 124">
              <a:extLst>
                <a:ext uri="{FF2B5EF4-FFF2-40B4-BE49-F238E27FC236}">
                  <a16:creationId xmlns:a16="http://schemas.microsoft.com/office/drawing/2014/main" id="{92153A69-6325-1647-9F59-508716D9CA7E}"/>
                </a:ext>
              </a:extLst>
            </p:cNvPr>
            <p:cNvSpPr>
              <a:spLocks noChangeAspect="1" noChangeArrowheads="1"/>
            </p:cNvSpPr>
            <p:nvPr/>
          </p:nvSpPr>
          <p:spPr bwMode="auto">
            <a:xfrm>
              <a:off x="5946784" y="3009408"/>
              <a:ext cx="537967" cy="331411"/>
            </a:xfrm>
            <a:custGeom>
              <a:avLst/>
              <a:gdLst>
                <a:gd name="connsiteX0" fmla="*/ 612094 w 793165"/>
                <a:gd name="connsiteY0" fmla="*/ 132442 h 488625"/>
                <a:gd name="connsiteX1" fmla="*/ 791371 w 793165"/>
                <a:gd name="connsiteY1" fmla="*/ 248274 h 488625"/>
                <a:gd name="connsiteX2" fmla="*/ 666234 w 793165"/>
                <a:gd name="connsiteY2" fmla="*/ 377219 h 488625"/>
                <a:gd name="connsiteX3" fmla="*/ 456159 w 793165"/>
                <a:gd name="connsiteY3" fmla="*/ 488625 h 488625"/>
                <a:gd name="connsiteX4" fmla="*/ 333616 w 793165"/>
                <a:gd name="connsiteY4" fmla="*/ 462641 h 488625"/>
                <a:gd name="connsiteX5" fmla="*/ 305736 w 793165"/>
                <a:gd name="connsiteY5" fmla="*/ 464590 h 488625"/>
                <a:gd name="connsiteX6" fmla="*/ 220474 w 793165"/>
                <a:gd name="connsiteY6" fmla="*/ 428862 h 488625"/>
                <a:gd name="connsiteX7" fmla="*/ 601072 w 793165"/>
                <a:gd name="connsiteY7" fmla="*/ 309661 h 488625"/>
                <a:gd name="connsiteX8" fmla="*/ 698004 w 793165"/>
                <a:gd name="connsiteY8" fmla="*/ 240478 h 488625"/>
                <a:gd name="connsiteX9" fmla="*/ 392943 w 793165"/>
                <a:gd name="connsiteY9" fmla="*/ 238530 h 488625"/>
                <a:gd name="connsiteX10" fmla="*/ 612094 w 793165"/>
                <a:gd name="connsiteY10" fmla="*/ 132442 h 488625"/>
                <a:gd name="connsiteX11" fmla="*/ 419071 w 793165"/>
                <a:gd name="connsiteY11" fmla="*/ 0 h 488625"/>
                <a:gd name="connsiteX12" fmla="*/ 577827 w 793165"/>
                <a:gd name="connsiteY12" fmla="*/ 41664 h 488625"/>
                <a:gd name="connsiteX13" fmla="*/ 343751 w 793165"/>
                <a:gd name="connsiteY13" fmla="*/ 117505 h 488625"/>
                <a:gd name="connsiteX14" fmla="*/ 353815 w 793165"/>
                <a:gd name="connsiteY14" fmla="*/ 121411 h 488625"/>
                <a:gd name="connsiteX15" fmla="*/ 514195 w 793165"/>
                <a:gd name="connsiteY15" fmla="*/ 105462 h 488625"/>
                <a:gd name="connsiteX16" fmla="*/ 195059 w 793165"/>
                <a:gd name="connsiteY16" fmla="*/ 427706 h 488625"/>
                <a:gd name="connsiteX17" fmla="*/ 188890 w 793165"/>
                <a:gd name="connsiteY17" fmla="*/ 427706 h 488625"/>
                <a:gd name="connsiteX18" fmla="*/ 266 w 793165"/>
                <a:gd name="connsiteY18" fmla="*/ 270490 h 488625"/>
                <a:gd name="connsiteX19" fmla="*/ 188890 w 793165"/>
                <a:gd name="connsiteY19" fmla="*/ 69657 h 488625"/>
                <a:gd name="connsiteX20" fmla="*/ 230771 w 793165"/>
                <a:gd name="connsiteY20" fmla="*/ 73563 h 488625"/>
                <a:gd name="connsiteX21" fmla="*/ 419071 w 793165"/>
                <a:gd name="connsiteY21" fmla="*/ 0 h 48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3165" h="488625">
                  <a:moveTo>
                    <a:pt x="612094" y="132442"/>
                  </a:moveTo>
                  <a:cubicBezTo>
                    <a:pt x="698085" y="129153"/>
                    <a:pt x="777431" y="162851"/>
                    <a:pt x="791371" y="248274"/>
                  </a:cubicBezTo>
                  <a:cubicBezTo>
                    <a:pt x="805311" y="327525"/>
                    <a:pt x="735610" y="371373"/>
                    <a:pt x="666234" y="377219"/>
                  </a:cubicBezTo>
                  <a:cubicBezTo>
                    <a:pt x="632518" y="438931"/>
                    <a:pt x="559251" y="488625"/>
                    <a:pt x="456159" y="488625"/>
                  </a:cubicBezTo>
                  <a:cubicBezTo>
                    <a:pt x="408504" y="488625"/>
                    <a:pt x="371222" y="482454"/>
                    <a:pt x="333616" y="462641"/>
                  </a:cubicBezTo>
                  <a:cubicBezTo>
                    <a:pt x="323566" y="464590"/>
                    <a:pt x="315786" y="464590"/>
                    <a:pt x="305736" y="464590"/>
                  </a:cubicBezTo>
                  <a:cubicBezTo>
                    <a:pt x="268130" y="464590"/>
                    <a:pt x="244140" y="456795"/>
                    <a:pt x="220474" y="428862"/>
                  </a:cubicBezTo>
                  <a:cubicBezTo>
                    <a:pt x="270075" y="365526"/>
                    <a:pt x="418554" y="252171"/>
                    <a:pt x="601072" y="309661"/>
                  </a:cubicBezTo>
                  <a:cubicBezTo>
                    <a:pt x="698004" y="341491"/>
                    <a:pt x="721994" y="268086"/>
                    <a:pt x="698004" y="240478"/>
                  </a:cubicBezTo>
                  <a:cubicBezTo>
                    <a:pt x="606907" y="137192"/>
                    <a:pt x="398454" y="230735"/>
                    <a:pt x="392943" y="238530"/>
                  </a:cubicBezTo>
                  <a:cubicBezTo>
                    <a:pt x="433466" y="176006"/>
                    <a:pt x="526103" y="135731"/>
                    <a:pt x="612094" y="132442"/>
                  </a:cubicBezTo>
                  <a:close/>
                  <a:moveTo>
                    <a:pt x="419071" y="0"/>
                  </a:moveTo>
                  <a:cubicBezTo>
                    <a:pt x="488547" y="0"/>
                    <a:pt x="536272" y="3906"/>
                    <a:pt x="577827" y="41664"/>
                  </a:cubicBezTo>
                  <a:cubicBezTo>
                    <a:pt x="512247" y="31899"/>
                    <a:pt x="433031" y="57613"/>
                    <a:pt x="343751" y="117505"/>
                  </a:cubicBezTo>
                  <a:lnTo>
                    <a:pt x="353815" y="121411"/>
                  </a:lnTo>
                  <a:cubicBezTo>
                    <a:pt x="446667" y="81700"/>
                    <a:pt x="514195" y="105462"/>
                    <a:pt x="514195" y="105462"/>
                  </a:cubicBezTo>
                  <a:cubicBezTo>
                    <a:pt x="270379" y="191068"/>
                    <a:pt x="208694" y="356096"/>
                    <a:pt x="195059" y="427706"/>
                  </a:cubicBezTo>
                  <a:cubicBezTo>
                    <a:pt x="192786" y="427706"/>
                    <a:pt x="190838" y="425753"/>
                    <a:pt x="188890" y="427706"/>
                  </a:cubicBezTo>
                  <a:cubicBezTo>
                    <a:pt x="123310" y="445609"/>
                    <a:pt x="6110" y="377905"/>
                    <a:pt x="266" y="270490"/>
                  </a:cubicBezTo>
                  <a:cubicBezTo>
                    <a:pt x="-5578" y="163401"/>
                    <a:pt x="85650" y="69657"/>
                    <a:pt x="188890" y="69657"/>
                  </a:cubicBezTo>
                  <a:cubicBezTo>
                    <a:pt x="202851" y="69657"/>
                    <a:pt x="216811" y="69657"/>
                    <a:pt x="230771" y="73563"/>
                  </a:cubicBezTo>
                  <a:cubicBezTo>
                    <a:pt x="274275" y="27993"/>
                    <a:pt x="341803" y="0"/>
                    <a:pt x="419071" y="0"/>
                  </a:cubicBezTo>
                  <a:close/>
                </a:path>
              </a:pathLst>
            </a:custGeom>
            <a:solidFill>
              <a:schemeClr val="accent1"/>
            </a:solidFill>
            <a:ln>
              <a:noFill/>
            </a:ln>
            <a:effectLst/>
          </p:spPr>
          <p:txBody>
            <a:bodyPr wrap="square" anchor="ctr">
              <a:noAutofit/>
            </a:bodyPr>
            <a:lstStyle/>
            <a:p>
              <a:endParaRPr lang="en-US" sz="1000" dirty="0">
                <a:solidFill>
                  <a:schemeClr val="bg1"/>
                </a:solidFill>
              </a:endParaRPr>
            </a:p>
          </p:txBody>
        </p:sp>
      </p:grpSp>
      <p:cxnSp>
        <p:nvCxnSpPr>
          <p:cNvPr id="126" name="Straight Arrow Connector 125">
            <a:extLst>
              <a:ext uri="{FF2B5EF4-FFF2-40B4-BE49-F238E27FC236}">
                <a16:creationId xmlns:a16="http://schemas.microsoft.com/office/drawing/2014/main" id="{A6576139-1161-AE41-B912-4A2E2185470F}"/>
              </a:ext>
            </a:extLst>
          </p:cNvPr>
          <p:cNvCxnSpPr>
            <a:cxnSpLocks/>
          </p:cNvCxnSpPr>
          <p:nvPr/>
        </p:nvCxnSpPr>
        <p:spPr>
          <a:xfrm flipV="1">
            <a:off x="7340617" y="1469582"/>
            <a:ext cx="0" cy="514315"/>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4A9F3AC6-9D07-A640-B4F5-DFB57FFC3C4A}"/>
              </a:ext>
            </a:extLst>
          </p:cNvPr>
          <p:cNvCxnSpPr>
            <a:cxnSpLocks/>
          </p:cNvCxnSpPr>
          <p:nvPr/>
        </p:nvCxnSpPr>
        <p:spPr>
          <a:xfrm flipV="1">
            <a:off x="7341109" y="3119975"/>
            <a:ext cx="0" cy="4236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9AF39AF-3699-7648-889A-9EBE26F4FEFD}"/>
              </a:ext>
            </a:extLst>
          </p:cNvPr>
          <p:cNvCxnSpPr>
            <a:cxnSpLocks/>
          </p:cNvCxnSpPr>
          <p:nvPr/>
        </p:nvCxnSpPr>
        <p:spPr>
          <a:xfrm flipV="1">
            <a:off x="7757462" y="3119975"/>
            <a:ext cx="0" cy="4572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5D67C1A-E83A-6148-B33F-1CF0B6A782EF}"/>
              </a:ext>
            </a:extLst>
          </p:cNvPr>
          <p:cNvCxnSpPr>
            <a:cxnSpLocks/>
          </p:cNvCxnSpPr>
          <p:nvPr/>
        </p:nvCxnSpPr>
        <p:spPr>
          <a:xfrm flipV="1">
            <a:off x="6961596" y="3119975"/>
            <a:ext cx="0" cy="4572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897B448D-59DA-154C-84BC-49C97C39D7C6}"/>
              </a:ext>
            </a:extLst>
          </p:cNvPr>
          <p:cNvCxnSpPr>
            <a:cxnSpLocks/>
          </p:cNvCxnSpPr>
          <p:nvPr/>
        </p:nvCxnSpPr>
        <p:spPr>
          <a:xfrm flipV="1">
            <a:off x="6962525" y="1510300"/>
            <a:ext cx="0" cy="59924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CD648051-27DD-F646-AEF7-7D29A4283209}"/>
              </a:ext>
            </a:extLst>
          </p:cNvPr>
          <p:cNvCxnSpPr>
            <a:cxnSpLocks/>
          </p:cNvCxnSpPr>
          <p:nvPr/>
        </p:nvCxnSpPr>
        <p:spPr>
          <a:xfrm flipV="1">
            <a:off x="7760709" y="1503866"/>
            <a:ext cx="0" cy="59924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54345247-3228-0A44-B77C-9C73F5BB15B6}"/>
              </a:ext>
            </a:extLst>
          </p:cNvPr>
          <p:cNvGrpSpPr/>
          <p:nvPr/>
        </p:nvGrpSpPr>
        <p:grpSpPr>
          <a:xfrm>
            <a:off x="6319213" y="794898"/>
            <a:ext cx="2000835" cy="657871"/>
            <a:chOff x="1818811" y="904427"/>
            <a:chExt cx="2237665" cy="735740"/>
          </a:xfrm>
        </p:grpSpPr>
        <p:grpSp>
          <p:nvGrpSpPr>
            <p:cNvPr id="141" name="Group 140">
              <a:extLst>
                <a:ext uri="{FF2B5EF4-FFF2-40B4-BE49-F238E27FC236}">
                  <a16:creationId xmlns:a16="http://schemas.microsoft.com/office/drawing/2014/main" id="{73E6362B-EEAA-8141-B77B-226A98D2A6BC}"/>
                </a:ext>
              </a:extLst>
            </p:cNvPr>
            <p:cNvGrpSpPr/>
            <p:nvPr/>
          </p:nvGrpSpPr>
          <p:grpSpPr>
            <a:xfrm>
              <a:off x="2977582" y="904427"/>
              <a:ext cx="1078894" cy="735333"/>
              <a:chOff x="3016814" y="891950"/>
              <a:chExt cx="837297" cy="543808"/>
            </a:xfrm>
          </p:grpSpPr>
          <p:sp>
            <p:nvSpPr>
              <p:cNvPr id="147" name="Freeform 64">
                <a:extLst>
                  <a:ext uri="{FF2B5EF4-FFF2-40B4-BE49-F238E27FC236}">
                    <a16:creationId xmlns:a16="http://schemas.microsoft.com/office/drawing/2014/main" id="{D6BAB489-E4A2-DD47-95DA-88A53FA9563C}"/>
                  </a:ext>
                </a:extLst>
              </p:cNvPr>
              <p:cNvSpPr>
                <a:spLocks noChangeAspect="1" noChangeArrowheads="1"/>
              </p:cNvSpPr>
              <p:nvPr/>
            </p:nvSpPr>
            <p:spPr bwMode="auto">
              <a:xfrm>
                <a:off x="3016814" y="89195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solidFill>
                <a:schemeClr val="accent4">
                  <a:lumMod val="50000"/>
                </a:schemeClr>
              </a:solidFill>
              <a:ln>
                <a:solidFill>
                  <a:schemeClr val="bg1"/>
                </a:solidFill>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8" name="Picture 92">
                <a:extLst>
                  <a:ext uri="{FF2B5EF4-FFF2-40B4-BE49-F238E27FC236}">
                    <a16:creationId xmlns:a16="http://schemas.microsoft.com/office/drawing/2014/main" id="{B01C8CFC-A49B-B74F-BE6C-AD9754C1007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256120" y="1041604"/>
                <a:ext cx="394336" cy="123418"/>
              </a:xfrm>
              <a:prstGeom prst="rect">
                <a:avLst/>
              </a:prstGeom>
            </p:spPr>
          </p:pic>
          <p:pic>
            <p:nvPicPr>
              <p:cNvPr id="149" name="Picture 96">
                <a:extLst>
                  <a:ext uri="{FF2B5EF4-FFF2-40B4-BE49-F238E27FC236}">
                    <a16:creationId xmlns:a16="http://schemas.microsoft.com/office/drawing/2014/main" id="{7044A2AE-302E-6449-89F9-5C1CCDE38358}"/>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99653" y="1214812"/>
                <a:ext cx="146753" cy="139846"/>
              </a:xfrm>
              <a:prstGeom prst="rect">
                <a:avLst/>
              </a:prstGeom>
            </p:spPr>
          </p:pic>
          <p:pic>
            <p:nvPicPr>
              <p:cNvPr id="150" name="Picture 99">
                <a:extLst>
                  <a:ext uri="{FF2B5EF4-FFF2-40B4-BE49-F238E27FC236}">
                    <a16:creationId xmlns:a16="http://schemas.microsoft.com/office/drawing/2014/main" id="{682B80E0-256E-6A44-B714-2BBD8AB7793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456067" y="1232775"/>
                <a:ext cx="233363" cy="103777"/>
              </a:xfrm>
              <a:prstGeom prst="rect">
                <a:avLst/>
              </a:prstGeom>
            </p:spPr>
          </p:pic>
        </p:grpSp>
        <p:grpSp>
          <p:nvGrpSpPr>
            <p:cNvPr id="142" name="Group 141">
              <a:extLst>
                <a:ext uri="{FF2B5EF4-FFF2-40B4-BE49-F238E27FC236}">
                  <a16:creationId xmlns:a16="http://schemas.microsoft.com/office/drawing/2014/main" id="{C39264C1-E854-364F-8DED-9CDB2B2151DD}"/>
                </a:ext>
              </a:extLst>
            </p:cNvPr>
            <p:cNvGrpSpPr/>
            <p:nvPr/>
          </p:nvGrpSpPr>
          <p:grpSpPr>
            <a:xfrm>
              <a:off x="1818811" y="904427"/>
              <a:ext cx="1157914" cy="735740"/>
              <a:chOff x="1888491" y="892202"/>
              <a:chExt cx="837297" cy="543808"/>
            </a:xfrm>
          </p:grpSpPr>
          <p:sp>
            <p:nvSpPr>
              <p:cNvPr id="143" name="Freeform 64">
                <a:extLst>
                  <a:ext uri="{FF2B5EF4-FFF2-40B4-BE49-F238E27FC236}">
                    <a16:creationId xmlns:a16="http://schemas.microsoft.com/office/drawing/2014/main" id="{753299CC-C1CF-564E-AE6B-EB9528AAED61}"/>
                  </a:ext>
                </a:extLst>
              </p:cNvPr>
              <p:cNvSpPr>
                <a:spLocks noChangeAspect="1" noChangeArrowheads="1"/>
              </p:cNvSpPr>
              <p:nvPr/>
            </p:nvSpPr>
            <p:spPr bwMode="auto">
              <a:xfrm>
                <a:off x="1888491" y="892202"/>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solidFill>
                <a:schemeClr val="accent4">
                  <a:lumMod val="50000"/>
                </a:schemeClr>
              </a:solidFill>
              <a:ln>
                <a:solidFill>
                  <a:schemeClr val="bg1"/>
                </a:solidFill>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4" name="Picture 142">
                <a:extLst>
                  <a:ext uri="{FF2B5EF4-FFF2-40B4-BE49-F238E27FC236}">
                    <a16:creationId xmlns:a16="http://schemas.microsoft.com/office/drawing/2014/main" id="{AE290873-803F-4449-B916-5A44797BCB0E}"/>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091741" y="1054622"/>
                <a:ext cx="454030" cy="101767"/>
              </a:xfrm>
              <a:prstGeom prst="rect">
                <a:avLst/>
              </a:prstGeom>
            </p:spPr>
          </p:pic>
          <p:pic>
            <p:nvPicPr>
              <p:cNvPr id="145" name="Picture 114">
                <a:extLst>
                  <a:ext uri="{FF2B5EF4-FFF2-40B4-BE49-F238E27FC236}">
                    <a16:creationId xmlns:a16="http://schemas.microsoft.com/office/drawing/2014/main" id="{FEAD6F2D-B027-0A46-8F7F-F0CEE1BBADAA}"/>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2361501" y="1201755"/>
                <a:ext cx="254731" cy="182419"/>
              </a:xfrm>
              <a:prstGeom prst="rect">
                <a:avLst/>
              </a:prstGeom>
            </p:spPr>
          </p:pic>
          <p:pic>
            <p:nvPicPr>
              <p:cNvPr id="146" name="Picture 2">
                <a:extLst>
                  <a:ext uri="{FF2B5EF4-FFF2-40B4-BE49-F238E27FC236}">
                    <a16:creationId xmlns:a16="http://schemas.microsoft.com/office/drawing/2014/main" id="{121BD1B1-55C1-914F-8732-7B9BF2689D57}"/>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969767" y="1246641"/>
                <a:ext cx="303362" cy="8415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5" name="Group 54">
            <a:extLst>
              <a:ext uri="{FF2B5EF4-FFF2-40B4-BE49-F238E27FC236}">
                <a16:creationId xmlns:a16="http://schemas.microsoft.com/office/drawing/2014/main" id="{6D4DB78E-AE4E-BA4C-99AA-9ADF1696DACD}"/>
              </a:ext>
            </a:extLst>
          </p:cNvPr>
          <p:cNvGrpSpPr/>
          <p:nvPr/>
        </p:nvGrpSpPr>
        <p:grpSpPr>
          <a:xfrm>
            <a:off x="340183" y="1946824"/>
            <a:ext cx="5794418" cy="869422"/>
            <a:chOff x="798474" y="1204204"/>
            <a:chExt cx="4881341" cy="869422"/>
          </a:xfrm>
        </p:grpSpPr>
        <p:sp>
          <p:nvSpPr>
            <p:cNvPr id="56" name="Text Placeholder 3">
              <a:extLst>
                <a:ext uri="{FF2B5EF4-FFF2-40B4-BE49-F238E27FC236}">
                  <a16:creationId xmlns:a16="http://schemas.microsoft.com/office/drawing/2014/main" id="{AC81DBB1-D561-2E4F-85FD-4575463EE299}"/>
                </a:ext>
              </a:extLst>
            </p:cNvPr>
            <p:cNvSpPr txBox="1">
              <a:spLocks/>
            </p:cNvSpPr>
            <p:nvPr/>
          </p:nvSpPr>
          <p:spPr>
            <a:xfrm>
              <a:off x="853037" y="1204204"/>
              <a:ext cx="4826778" cy="594006"/>
            </a:xfrm>
            <a:prstGeom prst="rect">
              <a:avLst/>
            </a:prstGeom>
          </p:spPr>
          <p:txBody>
            <a:bodyPr/>
            <a:lstStyle>
              <a:lvl1pPr marL="182880" indent="-164592" algn="l" defTabSz="685800" rtl="0" eaLnBrk="1" latinLnBrk="0" hangingPunct="1">
                <a:lnSpc>
                  <a:spcPct val="100000"/>
                </a:lnSpc>
                <a:spcBef>
                  <a:spcPts val="1000"/>
                </a:spcBef>
                <a:buClr>
                  <a:schemeClr val="accent3"/>
                </a:buClr>
                <a:buFont typeface="Arial" panose="020B0604020202020204" pitchFamily="34" charset="0"/>
                <a:buChar char="•"/>
                <a:defRPr sz="1600" kern="1200">
                  <a:solidFill>
                    <a:schemeClr val="tx1"/>
                  </a:solidFill>
                  <a:latin typeface="+mn-lt"/>
                  <a:ea typeface="+mn-ea"/>
                  <a:cs typeface="+mn-cs"/>
                </a:defRPr>
              </a:lvl1pPr>
              <a:lvl2pPr marL="347472" indent="-146304" algn="l" defTabSz="685800" rtl="0" eaLnBrk="1" latinLnBrk="0" hangingPunct="1">
                <a:lnSpc>
                  <a:spcPct val="100000"/>
                </a:lnSpc>
                <a:spcBef>
                  <a:spcPts val="400"/>
                </a:spcBef>
                <a:buFont typeface="Arial" panose="020B0604020202020204" pitchFamily="34" charset="0"/>
                <a:buChar char="•"/>
                <a:defRPr sz="1400" kern="1200">
                  <a:solidFill>
                    <a:schemeClr val="tx1"/>
                  </a:solidFill>
                  <a:latin typeface="+mn-lt"/>
                  <a:ea typeface="+mn-ea"/>
                  <a:cs typeface="+mn-cs"/>
                </a:defRPr>
              </a:lvl2pPr>
              <a:lvl3pPr marL="493776" indent="-128016" algn="l" defTabSz="685800" rtl="0" eaLnBrk="1" latinLnBrk="0" hangingPunct="1">
                <a:lnSpc>
                  <a:spcPct val="100000"/>
                </a:lnSpc>
                <a:spcBef>
                  <a:spcPts val="200"/>
                </a:spcBef>
                <a:buFont typeface="Arial" panose="020B0604020202020204" pitchFamily="34" charset="0"/>
                <a:buChar char="•"/>
                <a:defRPr sz="1200" kern="1200">
                  <a:solidFill>
                    <a:schemeClr val="tx2">
                      <a:lumMod val="50000"/>
                      <a:lumOff val="50000"/>
                    </a:schemeClr>
                  </a:solidFill>
                  <a:latin typeface="+mn-lt"/>
                  <a:ea typeface="+mn-ea"/>
                  <a:cs typeface="+mn-cs"/>
                </a:defRPr>
              </a:lvl3pPr>
              <a:lvl4pPr marL="640080" indent="-128016" algn="l" defTabSz="685800" rtl="0" eaLnBrk="1" latinLnBrk="0" hangingPunct="1">
                <a:lnSpc>
                  <a:spcPct val="100000"/>
                </a:lnSpc>
                <a:spcBef>
                  <a:spcPts val="200"/>
                </a:spcBef>
                <a:buFont typeface="Arial" panose="020B0604020202020204" pitchFamily="34" charset="0"/>
                <a:buChar char="•"/>
                <a:defRPr sz="1200" kern="1200">
                  <a:solidFill>
                    <a:schemeClr val="tx2">
                      <a:lumMod val="50000"/>
                      <a:lumOff val="50000"/>
                    </a:schemeClr>
                  </a:solidFill>
                  <a:latin typeface="+mn-lt"/>
                  <a:ea typeface="+mn-ea"/>
                  <a:cs typeface="+mn-cs"/>
                </a:defRPr>
              </a:lvl4pPr>
              <a:lvl5pPr marL="768096" indent="-128016" algn="l" defTabSz="685800" rtl="0" eaLnBrk="1" latinLnBrk="0" hangingPunct="1">
                <a:lnSpc>
                  <a:spcPct val="100000"/>
                </a:lnSpc>
                <a:spcBef>
                  <a:spcPts val="200"/>
                </a:spcBef>
                <a:buFont typeface="Arial" panose="020B0604020202020204" pitchFamily="34" charset="0"/>
                <a:buChar char="•"/>
                <a:defRPr sz="1200" kern="1200">
                  <a:solidFill>
                    <a:schemeClr val="tx2">
                      <a:lumMod val="50000"/>
                      <a:lumOff val="5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8288" indent="0">
                <a:spcBef>
                  <a:spcPts val="0"/>
                </a:spcBef>
                <a:buFont typeface="Arial" panose="020B0604020202020204" pitchFamily="34" charset="0"/>
                <a:buNone/>
              </a:pPr>
              <a:r>
                <a:rPr lang="en-US" sz="1500" b="1" dirty="0">
                  <a:solidFill>
                    <a:schemeClr val="accent1"/>
                  </a:solidFill>
                </a:rPr>
                <a:t>DNS security and control</a:t>
              </a:r>
            </a:p>
            <a:p>
              <a:pPr>
                <a:spcBef>
                  <a:spcPts val="0"/>
                </a:spcBef>
                <a:buClr>
                  <a:schemeClr val="accent1"/>
                </a:buClr>
              </a:pPr>
              <a:r>
                <a:rPr lang="en-US" sz="1100" dirty="0">
                  <a:solidFill>
                    <a:srgbClr val="FFFFFF"/>
                  </a:solidFill>
                  <a:cs typeface="Arial"/>
                  <a:sym typeface="Helvetica"/>
                </a:rPr>
                <a:t>Protects users from reaching malicious domains </a:t>
              </a:r>
            </a:p>
            <a:p>
              <a:pPr>
                <a:spcBef>
                  <a:spcPts val="0"/>
                </a:spcBef>
                <a:buClr>
                  <a:schemeClr val="accent1"/>
                </a:buClr>
              </a:pPr>
              <a:r>
                <a:rPr lang="en-US" sz="1100" dirty="0">
                  <a:solidFill>
                    <a:srgbClr val="FFFFFF"/>
                  </a:solidFill>
                  <a:cs typeface="Arial"/>
                  <a:sym typeface="Helvetica"/>
                </a:rPr>
                <a:t>Optimizes DNS resolution to deliver better user experience and cloud app performance (critical for CDN-based apps)</a:t>
              </a:r>
            </a:p>
            <a:p>
              <a:pPr>
                <a:spcBef>
                  <a:spcPts val="0"/>
                </a:spcBef>
                <a:buClr>
                  <a:schemeClr val="accent1"/>
                </a:buClr>
              </a:pPr>
              <a:r>
                <a:rPr lang="en-US" sz="1100" dirty="0">
                  <a:solidFill>
                    <a:srgbClr val="FFFFFF"/>
                  </a:solidFill>
                  <a:cs typeface="Arial"/>
                  <a:sym typeface="Helvetica"/>
                </a:rPr>
                <a:t>Provides granular controls to detect and prevent DNS tunneling</a:t>
              </a:r>
            </a:p>
            <a:p>
              <a:pPr marL="18288" indent="0">
                <a:spcBef>
                  <a:spcPts val="0"/>
                </a:spcBef>
                <a:buFont typeface="Arial" panose="020B0604020202020204" pitchFamily="34" charset="0"/>
                <a:buNone/>
              </a:pPr>
              <a:r>
                <a:rPr lang="en-US" sz="1200" dirty="0">
                  <a:solidFill>
                    <a:schemeClr val="bg1"/>
                  </a:solidFill>
                </a:rPr>
                <a:t> </a:t>
              </a:r>
            </a:p>
          </p:txBody>
        </p:sp>
        <p:cxnSp>
          <p:nvCxnSpPr>
            <p:cNvPr id="57" name="Straight Connector 56">
              <a:extLst>
                <a:ext uri="{FF2B5EF4-FFF2-40B4-BE49-F238E27FC236}">
                  <a16:creationId xmlns:a16="http://schemas.microsoft.com/office/drawing/2014/main" id="{FBBE40E6-4729-CB4A-8FB7-A156910526EE}"/>
                </a:ext>
              </a:extLst>
            </p:cNvPr>
            <p:cNvCxnSpPr>
              <a:cxnSpLocks/>
            </p:cNvCxnSpPr>
            <p:nvPr/>
          </p:nvCxnSpPr>
          <p:spPr>
            <a:xfrm>
              <a:off x="798474" y="1250666"/>
              <a:ext cx="0" cy="822960"/>
            </a:xfrm>
            <a:prstGeom prst="line">
              <a:avLst/>
            </a:prstGeom>
            <a:ln w="22225"/>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33829104-4C11-8844-AA80-4D17442FB7C0}"/>
              </a:ext>
            </a:extLst>
          </p:cNvPr>
          <p:cNvGrpSpPr/>
          <p:nvPr/>
        </p:nvGrpSpPr>
        <p:grpSpPr>
          <a:xfrm>
            <a:off x="340183" y="2951369"/>
            <a:ext cx="5583183" cy="869422"/>
            <a:chOff x="798474" y="1204204"/>
            <a:chExt cx="5613588" cy="869422"/>
          </a:xfrm>
        </p:grpSpPr>
        <p:sp>
          <p:nvSpPr>
            <p:cNvPr id="59" name="Text Placeholder 3">
              <a:extLst>
                <a:ext uri="{FF2B5EF4-FFF2-40B4-BE49-F238E27FC236}">
                  <a16:creationId xmlns:a16="http://schemas.microsoft.com/office/drawing/2014/main" id="{E1720C08-FC33-A241-BE51-A4D9662BB3A6}"/>
                </a:ext>
              </a:extLst>
            </p:cNvPr>
            <p:cNvSpPr txBox="1">
              <a:spLocks/>
            </p:cNvSpPr>
            <p:nvPr/>
          </p:nvSpPr>
          <p:spPr>
            <a:xfrm>
              <a:off x="853037" y="1204204"/>
              <a:ext cx="5559025" cy="594006"/>
            </a:xfrm>
            <a:prstGeom prst="rect">
              <a:avLst/>
            </a:prstGeom>
          </p:spPr>
          <p:txBody>
            <a:bodyPr/>
            <a:lstStyle>
              <a:lvl1pPr marL="182880" indent="-164592" algn="l" defTabSz="685800" rtl="0" eaLnBrk="1" latinLnBrk="0" hangingPunct="1">
                <a:lnSpc>
                  <a:spcPct val="100000"/>
                </a:lnSpc>
                <a:spcBef>
                  <a:spcPts val="1000"/>
                </a:spcBef>
                <a:buClr>
                  <a:schemeClr val="accent3"/>
                </a:buClr>
                <a:buFont typeface="Arial" panose="020B0604020202020204" pitchFamily="34" charset="0"/>
                <a:buChar char="•"/>
                <a:defRPr sz="1600" kern="1200">
                  <a:solidFill>
                    <a:schemeClr val="tx1"/>
                  </a:solidFill>
                  <a:latin typeface="+mn-lt"/>
                  <a:ea typeface="+mn-ea"/>
                  <a:cs typeface="+mn-cs"/>
                </a:defRPr>
              </a:lvl1pPr>
              <a:lvl2pPr marL="347472" indent="-146304" algn="l" defTabSz="685800" rtl="0" eaLnBrk="1" latinLnBrk="0" hangingPunct="1">
                <a:lnSpc>
                  <a:spcPct val="100000"/>
                </a:lnSpc>
                <a:spcBef>
                  <a:spcPts val="400"/>
                </a:spcBef>
                <a:buFont typeface="Arial" panose="020B0604020202020204" pitchFamily="34" charset="0"/>
                <a:buChar char="•"/>
                <a:defRPr sz="1400" kern="1200">
                  <a:solidFill>
                    <a:schemeClr val="tx1"/>
                  </a:solidFill>
                  <a:latin typeface="+mn-lt"/>
                  <a:ea typeface="+mn-ea"/>
                  <a:cs typeface="+mn-cs"/>
                </a:defRPr>
              </a:lvl2pPr>
              <a:lvl3pPr marL="493776" indent="-128016" algn="l" defTabSz="685800" rtl="0" eaLnBrk="1" latinLnBrk="0" hangingPunct="1">
                <a:lnSpc>
                  <a:spcPct val="100000"/>
                </a:lnSpc>
                <a:spcBef>
                  <a:spcPts val="200"/>
                </a:spcBef>
                <a:buFont typeface="Arial" panose="020B0604020202020204" pitchFamily="34" charset="0"/>
                <a:buChar char="•"/>
                <a:defRPr sz="1200" kern="1200">
                  <a:solidFill>
                    <a:schemeClr val="tx2">
                      <a:lumMod val="50000"/>
                      <a:lumOff val="50000"/>
                    </a:schemeClr>
                  </a:solidFill>
                  <a:latin typeface="+mn-lt"/>
                  <a:ea typeface="+mn-ea"/>
                  <a:cs typeface="+mn-cs"/>
                </a:defRPr>
              </a:lvl3pPr>
              <a:lvl4pPr marL="640080" indent="-128016" algn="l" defTabSz="685800" rtl="0" eaLnBrk="1" latinLnBrk="0" hangingPunct="1">
                <a:lnSpc>
                  <a:spcPct val="100000"/>
                </a:lnSpc>
                <a:spcBef>
                  <a:spcPts val="200"/>
                </a:spcBef>
                <a:buFont typeface="Arial" panose="020B0604020202020204" pitchFamily="34" charset="0"/>
                <a:buChar char="•"/>
                <a:defRPr sz="1200" kern="1200">
                  <a:solidFill>
                    <a:schemeClr val="tx2">
                      <a:lumMod val="50000"/>
                      <a:lumOff val="50000"/>
                    </a:schemeClr>
                  </a:solidFill>
                  <a:latin typeface="+mn-lt"/>
                  <a:ea typeface="+mn-ea"/>
                  <a:cs typeface="+mn-cs"/>
                </a:defRPr>
              </a:lvl4pPr>
              <a:lvl5pPr marL="768096" indent="-128016" algn="l" defTabSz="685800" rtl="0" eaLnBrk="1" latinLnBrk="0" hangingPunct="1">
                <a:lnSpc>
                  <a:spcPct val="100000"/>
                </a:lnSpc>
                <a:spcBef>
                  <a:spcPts val="200"/>
                </a:spcBef>
                <a:buFont typeface="Arial" panose="020B0604020202020204" pitchFamily="34" charset="0"/>
                <a:buChar char="•"/>
                <a:defRPr sz="1200" kern="1200">
                  <a:solidFill>
                    <a:schemeClr val="tx2">
                      <a:lumMod val="50000"/>
                      <a:lumOff val="5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8288" indent="0">
                <a:spcBef>
                  <a:spcPts val="0"/>
                </a:spcBef>
                <a:buFont typeface="Arial" panose="020B0604020202020204" pitchFamily="34" charset="0"/>
                <a:buNone/>
              </a:pPr>
              <a:r>
                <a:rPr lang="en-US" sz="1500" b="1" dirty="0">
                  <a:solidFill>
                    <a:schemeClr val="accent1"/>
                  </a:solidFill>
                </a:rPr>
                <a:t>Cloud IPS</a:t>
              </a:r>
            </a:p>
            <a:p>
              <a:pPr>
                <a:spcBef>
                  <a:spcPts val="0"/>
                </a:spcBef>
                <a:buClr>
                  <a:schemeClr val="accent1"/>
                </a:buClr>
              </a:pPr>
              <a:r>
                <a:rPr lang="en-US" sz="1100" dirty="0">
                  <a:solidFill>
                    <a:srgbClr val="FFFFFF"/>
                  </a:solidFill>
                  <a:cs typeface="Arial"/>
                  <a:sym typeface="Helvetica"/>
                </a:rPr>
                <a:t>Delivers always-on IPS threat protection, regardless of connection type or location </a:t>
              </a:r>
            </a:p>
            <a:p>
              <a:pPr>
                <a:spcBef>
                  <a:spcPts val="0"/>
                </a:spcBef>
                <a:buClr>
                  <a:schemeClr val="accent1"/>
                </a:buClr>
              </a:pPr>
              <a:r>
                <a:rPr lang="en-US" sz="1100" dirty="0">
                  <a:solidFill>
                    <a:srgbClr val="FFFFFF"/>
                  </a:solidFill>
                  <a:cs typeface="Arial"/>
                  <a:sym typeface="Helvetica"/>
                </a:rPr>
                <a:t>Inspects all user traffic on and off network, even SSL </a:t>
              </a:r>
            </a:p>
            <a:p>
              <a:pPr>
                <a:spcBef>
                  <a:spcPts val="0"/>
                </a:spcBef>
                <a:buClr>
                  <a:schemeClr val="accent1"/>
                </a:buClr>
              </a:pPr>
              <a:r>
                <a:rPr lang="en-US" sz="1100" dirty="0">
                  <a:solidFill>
                    <a:srgbClr val="FFFFFF"/>
                  </a:solidFill>
                  <a:cs typeface="Arial"/>
                  <a:sym typeface="Helvetica"/>
                </a:rPr>
                <a:t>Restores full visibility into user, app, and internet connections</a:t>
              </a:r>
            </a:p>
            <a:p>
              <a:pPr marL="18288" indent="0">
                <a:spcBef>
                  <a:spcPts val="0"/>
                </a:spcBef>
                <a:buFont typeface="Arial" panose="020B0604020202020204" pitchFamily="34" charset="0"/>
                <a:buNone/>
              </a:pPr>
              <a:r>
                <a:rPr lang="en-US" sz="1200" dirty="0">
                  <a:solidFill>
                    <a:schemeClr val="bg1"/>
                  </a:solidFill>
                </a:rPr>
                <a:t> </a:t>
              </a:r>
            </a:p>
          </p:txBody>
        </p:sp>
        <p:cxnSp>
          <p:nvCxnSpPr>
            <p:cNvPr id="60" name="Straight Connector 59">
              <a:extLst>
                <a:ext uri="{FF2B5EF4-FFF2-40B4-BE49-F238E27FC236}">
                  <a16:creationId xmlns:a16="http://schemas.microsoft.com/office/drawing/2014/main" id="{8F07B858-6CAD-EE45-B389-EE6455D3EF69}"/>
                </a:ext>
              </a:extLst>
            </p:cNvPr>
            <p:cNvCxnSpPr>
              <a:cxnSpLocks/>
            </p:cNvCxnSpPr>
            <p:nvPr/>
          </p:nvCxnSpPr>
          <p:spPr>
            <a:xfrm>
              <a:off x="798474" y="1250666"/>
              <a:ext cx="0" cy="822960"/>
            </a:xfrm>
            <a:prstGeom prst="line">
              <a:avLst/>
            </a:prstGeom>
            <a:ln w="22225"/>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44241A27-EA0E-5C44-93B3-CFB0A3FDD3F6}"/>
              </a:ext>
            </a:extLst>
          </p:cNvPr>
          <p:cNvGrpSpPr/>
          <p:nvPr/>
        </p:nvGrpSpPr>
        <p:grpSpPr>
          <a:xfrm>
            <a:off x="340183" y="3955914"/>
            <a:ext cx="5794418" cy="822960"/>
            <a:chOff x="798474" y="1204204"/>
            <a:chExt cx="4881341" cy="960862"/>
          </a:xfrm>
        </p:grpSpPr>
        <p:sp>
          <p:nvSpPr>
            <p:cNvPr id="63" name="Text Placeholder 3">
              <a:extLst>
                <a:ext uri="{FF2B5EF4-FFF2-40B4-BE49-F238E27FC236}">
                  <a16:creationId xmlns:a16="http://schemas.microsoft.com/office/drawing/2014/main" id="{682E5668-23D6-B24B-9C40-704E58E6F780}"/>
                </a:ext>
              </a:extLst>
            </p:cNvPr>
            <p:cNvSpPr txBox="1">
              <a:spLocks/>
            </p:cNvSpPr>
            <p:nvPr/>
          </p:nvSpPr>
          <p:spPr>
            <a:xfrm>
              <a:off x="853037" y="1204204"/>
              <a:ext cx="4826778" cy="594006"/>
            </a:xfrm>
            <a:prstGeom prst="rect">
              <a:avLst/>
            </a:prstGeom>
          </p:spPr>
          <p:txBody>
            <a:bodyPr/>
            <a:lstStyle>
              <a:lvl1pPr marL="182880" indent="-164592" algn="l" defTabSz="685800" rtl="0" eaLnBrk="1" latinLnBrk="0" hangingPunct="1">
                <a:lnSpc>
                  <a:spcPct val="100000"/>
                </a:lnSpc>
                <a:spcBef>
                  <a:spcPts val="1000"/>
                </a:spcBef>
                <a:buClr>
                  <a:schemeClr val="accent3"/>
                </a:buClr>
                <a:buFont typeface="Arial" panose="020B0604020202020204" pitchFamily="34" charset="0"/>
                <a:buChar char="•"/>
                <a:defRPr sz="1600" kern="1200">
                  <a:solidFill>
                    <a:schemeClr val="tx1"/>
                  </a:solidFill>
                  <a:latin typeface="+mn-lt"/>
                  <a:ea typeface="+mn-ea"/>
                  <a:cs typeface="+mn-cs"/>
                </a:defRPr>
              </a:lvl1pPr>
              <a:lvl2pPr marL="347472" indent="-146304" algn="l" defTabSz="685800" rtl="0" eaLnBrk="1" latinLnBrk="0" hangingPunct="1">
                <a:lnSpc>
                  <a:spcPct val="100000"/>
                </a:lnSpc>
                <a:spcBef>
                  <a:spcPts val="400"/>
                </a:spcBef>
                <a:buFont typeface="Arial" panose="020B0604020202020204" pitchFamily="34" charset="0"/>
                <a:buChar char="•"/>
                <a:defRPr sz="1400" kern="1200">
                  <a:solidFill>
                    <a:schemeClr val="tx1"/>
                  </a:solidFill>
                  <a:latin typeface="+mn-lt"/>
                  <a:ea typeface="+mn-ea"/>
                  <a:cs typeface="+mn-cs"/>
                </a:defRPr>
              </a:lvl2pPr>
              <a:lvl3pPr marL="493776" indent="-128016" algn="l" defTabSz="685800" rtl="0" eaLnBrk="1" latinLnBrk="0" hangingPunct="1">
                <a:lnSpc>
                  <a:spcPct val="100000"/>
                </a:lnSpc>
                <a:spcBef>
                  <a:spcPts val="200"/>
                </a:spcBef>
                <a:buFont typeface="Arial" panose="020B0604020202020204" pitchFamily="34" charset="0"/>
                <a:buChar char="•"/>
                <a:defRPr sz="1200" kern="1200">
                  <a:solidFill>
                    <a:schemeClr val="tx2">
                      <a:lumMod val="50000"/>
                      <a:lumOff val="50000"/>
                    </a:schemeClr>
                  </a:solidFill>
                  <a:latin typeface="+mn-lt"/>
                  <a:ea typeface="+mn-ea"/>
                  <a:cs typeface="+mn-cs"/>
                </a:defRPr>
              </a:lvl3pPr>
              <a:lvl4pPr marL="640080" indent="-128016" algn="l" defTabSz="685800" rtl="0" eaLnBrk="1" latinLnBrk="0" hangingPunct="1">
                <a:lnSpc>
                  <a:spcPct val="100000"/>
                </a:lnSpc>
                <a:spcBef>
                  <a:spcPts val="200"/>
                </a:spcBef>
                <a:buFont typeface="Arial" panose="020B0604020202020204" pitchFamily="34" charset="0"/>
                <a:buChar char="•"/>
                <a:defRPr sz="1200" kern="1200">
                  <a:solidFill>
                    <a:schemeClr val="tx2">
                      <a:lumMod val="50000"/>
                      <a:lumOff val="50000"/>
                    </a:schemeClr>
                  </a:solidFill>
                  <a:latin typeface="+mn-lt"/>
                  <a:ea typeface="+mn-ea"/>
                  <a:cs typeface="+mn-cs"/>
                </a:defRPr>
              </a:lvl4pPr>
              <a:lvl5pPr marL="768096" indent="-128016" algn="l" defTabSz="685800" rtl="0" eaLnBrk="1" latinLnBrk="0" hangingPunct="1">
                <a:lnSpc>
                  <a:spcPct val="100000"/>
                </a:lnSpc>
                <a:spcBef>
                  <a:spcPts val="200"/>
                </a:spcBef>
                <a:buFont typeface="Arial" panose="020B0604020202020204" pitchFamily="34" charset="0"/>
                <a:buChar char="•"/>
                <a:defRPr sz="1200" kern="1200">
                  <a:solidFill>
                    <a:schemeClr val="tx2">
                      <a:lumMod val="50000"/>
                      <a:lumOff val="5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8288" indent="0">
                <a:spcBef>
                  <a:spcPts val="0"/>
                </a:spcBef>
                <a:buFont typeface="Arial" panose="020B0604020202020204" pitchFamily="34" charset="0"/>
                <a:buNone/>
              </a:pPr>
              <a:r>
                <a:rPr lang="en-US" sz="1500" b="1" dirty="0">
                  <a:solidFill>
                    <a:schemeClr val="accent1"/>
                  </a:solidFill>
                </a:rPr>
                <a:t>Visibility and simplified management</a:t>
              </a:r>
            </a:p>
            <a:p>
              <a:pPr>
                <a:spcBef>
                  <a:spcPts val="0"/>
                </a:spcBef>
                <a:buClr>
                  <a:schemeClr val="accent1"/>
                </a:buClr>
              </a:pPr>
              <a:r>
                <a:rPr lang="en-US" sz="1100" dirty="0">
                  <a:solidFill>
                    <a:srgbClr val="FFFFFF"/>
                  </a:solidFill>
                  <a:cs typeface="Arial"/>
                  <a:sym typeface="Helvetica"/>
                </a:rPr>
                <a:t>Real-time visibility, control, and immediate policy enforcement </a:t>
              </a:r>
            </a:p>
            <a:p>
              <a:pPr>
                <a:spcBef>
                  <a:spcPts val="0"/>
                </a:spcBef>
                <a:buClr>
                  <a:schemeClr val="accent1"/>
                </a:buClr>
              </a:pPr>
              <a:r>
                <a:rPr lang="en-US" sz="1100" dirty="0">
                  <a:solidFill>
                    <a:srgbClr val="FFFFFF"/>
                  </a:solidFill>
                  <a:cs typeface="Arial"/>
                  <a:sym typeface="Helvetica"/>
                </a:rPr>
                <a:t>Logs every session in detail</a:t>
              </a:r>
            </a:p>
            <a:p>
              <a:pPr>
                <a:spcBef>
                  <a:spcPts val="0"/>
                </a:spcBef>
                <a:buClr>
                  <a:schemeClr val="accent1"/>
                </a:buClr>
              </a:pPr>
              <a:r>
                <a:rPr lang="en-US" sz="1100" dirty="0">
                  <a:solidFill>
                    <a:srgbClr val="FFFFFF"/>
                  </a:solidFill>
                  <a:cs typeface="Arial"/>
                  <a:sym typeface="Helvetica"/>
                </a:rPr>
                <a:t>Uses advanced analytics to correlate events and provide insights</a:t>
              </a:r>
              <a:r>
                <a:rPr lang="en-US" sz="1100" dirty="0">
                  <a:solidFill>
                    <a:schemeClr val="bg1"/>
                  </a:solidFill>
                </a:rPr>
                <a:t> </a:t>
              </a:r>
            </a:p>
          </p:txBody>
        </p:sp>
        <p:cxnSp>
          <p:nvCxnSpPr>
            <p:cNvPr id="64" name="Straight Connector 63">
              <a:extLst>
                <a:ext uri="{FF2B5EF4-FFF2-40B4-BE49-F238E27FC236}">
                  <a16:creationId xmlns:a16="http://schemas.microsoft.com/office/drawing/2014/main" id="{A7961493-391D-1547-A715-D6F58FA7E91E}"/>
                </a:ext>
              </a:extLst>
            </p:cNvPr>
            <p:cNvCxnSpPr>
              <a:cxnSpLocks/>
            </p:cNvCxnSpPr>
            <p:nvPr/>
          </p:nvCxnSpPr>
          <p:spPr>
            <a:xfrm>
              <a:off x="798474" y="1250666"/>
              <a:ext cx="0" cy="914400"/>
            </a:xfrm>
            <a:prstGeom prst="line">
              <a:avLst/>
            </a:prstGeom>
            <a:ln w="2222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174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64">
            <a:extLst>
              <a:ext uri="{FF2B5EF4-FFF2-40B4-BE49-F238E27FC236}">
                <a16:creationId xmlns:a16="http://schemas.microsoft.com/office/drawing/2014/main" id="{6EAA524D-8BAE-6941-B6B6-BE425CE90319}"/>
              </a:ext>
            </a:extLst>
          </p:cNvPr>
          <p:cNvSpPr>
            <a:spLocks noChangeAspect="1" noChangeArrowheads="1"/>
          </p:cNvSpPr>
          <p:nvPr/>
        </p:nvSpPr>
        <p:spPr bwMode="auto">
          <a:xfrm>
            <a:off x="6842382" y="998597"/>
            <a:ext cx="1176600" cy="747613"/>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solidFill>
            <a:srgbClr val="031F47"/>
          </a:solidFill>
          <a:ln>
            <a:solidFill>
              <a:schemeClr val="bg1"/>
            </a:solidFill>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Title 4">
            <a:extLst>
              <a:ext uri="{FF2B5EF4-FFF2-40B4-BE49-F238E27FC236}">
                <a16:creationId xmlns:a16="http://schemas.microsoft.com/office/drawing/2014/main" id="{A9745DDF-FB67-EE44-BB22-45124F2D8ABF}"/>
              </a:ext>
            </a:extLst>
          </p:cNvPr>
          <p:cNvSpPr>
            <a:spLocks noGrp="1"/>
          </p:cNvSpPr>
          <p:nvPr>
            <p:ph type="title"/>
          </p:nvPr>
        </p:nvSpPr>
        <p:spPr/>
        <p:txBody>
          <a:bodyPr/>
          <a:lstStyle/>
          <a:p>
            <a:r>
              <a:rPr lang="en-US" dirty="0"/>
              <a:t>Purpose-built proxy-based architecture</a:t>
            </a:r>
          </a:p>
        </p:txBody>
      </p:sp>
      <p:sp>
        <p:nvSpPr>
          <p:cNvPr id="7" name="Content Placeholder 6">
            <a:extLst>
              <a:ext uri="{FF2B5EF4-FFF2-40B4-BE49-F238E27FC236}">
                <a16:creationId xmlns:a16="http://schemas.microsoft.com/office/drawing/2014/main" id="{6610B337-138A-C749-9D37-F760B20D9D30}"/>
              </a:ext>
            </a:extLst>
          </p:cNvPr>
          <p:cNvSpPr txBox="1">
            <a:spLocks/>
          </p:cNvSpPr>
          <p:nvPr/>
        </p:nvSpPr>
        <p:spPr>
          <a:xfrm>
            <a:off x="219456" y="2709268"/>
            <a:ext cx="4216645" cy="1954171"/>
          </a:xfrm>
          <a:prstGeom prst="rect">
            <a:avLst/>
          </a:prstGeom>
        </p:spPr>
        <p:txBody>
          <a:bodyPr vert="horz" lIns="109728" tIns="45720" rIns="91440" bIns="45720" rtlCol="0">
            <a:noAutofit/>
          </a:bodyPr>
          <a:lstStyle>
            <a:lvl1pPr marL="182880" indent="-164592" algn="l" defTabSz="685800" rtl="0" eaLnBrk="1" latinLnBrk="0" hangingPunct="1">
              <a:lnSpc>
                <a:spcPct val="100000"/>
              </a:lnSpc>
              <a:spcBef>
                <a:spcPts val="1000"/>
              </a:spcBef>
              <a:buClr>
                <a:schemeClr val="accent3"/>
              </a:buClr>
              <a:buFont typeface="Arial" panose="020B0604020202020204" pitchFamily="34" charset="0"/>
              <a:buChar char="•"/>
              <a:defRPr sz="1400" kern="1200">
                <a:solidFill>
                  <a:schemeClr val="bg1"/>
                </a:solidFill>
                <a:latin typeface="+mn-lt"/>
                <a:ea typeface="+mn-ea"/>
                <a:cs typeface="+mn-cs"/>
              </a:defRPr>
            </a:lvl1pPr>
            <a:lvl2pPr marL="347472" indent="-146304" algn="l" defTabSz="685800" rtl="0" eaLnBrk="1" latinLnBrk="0" hangingPunct="1">
              <a:lnSpc>
                <a:spcPct val="100000"/>
              </a:lnSpc>
              <a:spcBef>
                <a:spcPts val="400"/>
              </a:spcBef>
              <a:buFont typeface="Arial" panose="020B0604020202020204" pitchFamily="34" charset="0"/>
              <a:buChar char="•"/>
              <a:defRPr sz="1200" kern="1200">
                <a:solidFill>
                  <a:schemeClr val="bg1"/>
                </a:solidFill>
                <a:latin typeface="+mn-lt"/>
                <a:ea typeface="+mn-ea"/>
                <a:cs typeface="+mn-cs"/>
              </a:defRPr>
            </a:lvl2pPr>
            <a:lvl3pPr marL="493776" indent="-128016" algn="l" defTabSz="685800" rtl="0" eaLnBrk="1" latinLnBrk="0" hangingPunct="1">
              <a:lnSpc>
                <a:spcPct val="100000"/>
              </a:lnSpc>
              <a:spcBef>
                <a:spcPts val="200"/>
              </a:spcBef>
              <a:buFont typeface="Arial" panose="020B0604020202020204" pitchFamily="34" charset="0"/>
              <a:buChar char="•"/>
              <a:defRPr sz="1100" kern="1200">
                <a:solidFill>
                  <a:schemeClr val="bg1"/>
                </a:solidFill>
                <a:latin typeface="+mn-lt"/>
                <a:ea typeface="+mn-ea"/>
                <a:cs typeface="+mn-cs"/>
              </a:defRPr>
            </a:lvl3pPr>
            <a:lvl4pPr marL="640080" indent="-128016" algn="l" defTabSz="685800" rtl="0" eaLnBrk="1" latinLnBrk="0" hangingPunct="1">
              <a:lnSpc>
                <a:spcPct val="100000"/>
              </a:lnSpc>
              <a:spcBef>
                <a:spcPts val="200"/>
              </a:spcBef>
              <a:buFont typeface="Arial" panose="020B0604020202020204" pitchFamily="34" charset="0"/>
              <a:buChar char="•"/>
              <a:defRPr sz="1100" kern="1200">
                <a:solidFill>
                  <a:schemeClr val="bg1"/>
                </a:solidFill>
                <a:latin typeface="+mn-lt"/>
                <a:ea typeface="+mn-ea"/>
                <a:cs typeface="+mn-cs"/>
              </a:defRPr>
            </a:lvl4pPr>
            <a:lvl5pPr marL="768096" indent="-128016" algn="l" defTabSz="685800" rtl="0" eaLnBrk="1" latinLnBrk="0" hangingPunct="1">
              <a:lnSpc>
                <a:spcPct val="100000"/>
              </a:lnSpc>
              <a:spcBef>
                <a:spcPts val="200"/>
              </a:spcBef>
              <a:buFont typeface="Arial" panose="020B0604020202020204" pitchFamily="34" charset="0"/>
              <a:buChar char="•"/>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Dynamically inspects traffic for all users, applications, and locations</a:t>
            </a:r>
          </a:p>
          <a:p>
            <a:r>
              <a:rPr lang="en-US" dirty="0"/>
              <a:t>Natively intercepts and inspects SSL/TLS traffic–at scale–to detect malware hidden in encrypted traffic</a:t>
            </a:r>
          </a:p>
          <a:p>
            <a:r>
              <a:rPr lang="en-US" dirty="0"/>
              <a:t>Enables granular firewall policies based upon user, location, application </a:t>
            </a:r>
          </a:p>
          <a:p>
            <a:endParaRPr lang="en-US" dirty="0"/>
          </a:p>
        </p:txBody>
      </p:sp>
      <p:sp>
        <p:nvSpPr>
          <p:cNvPr id="50" name="Freeform 64">
            <a:extLst>
              <a:ext uri="{FF2B5EF4-FFF2-40B4-BE49-F238E27FC236}">
                <a16:creationId xmlns:a16="http://schemas.microsoft.com/office/drawing/2014/main" id="{E72A28E5-6BB4-6948-BF98-2B30B6E85D13}"/>
              </a:ext>
            </a:extLst>
          </p:cNvPr>
          <p:cNvSpPr>
            <a:spLocks noChangeAspect="1" noChangeArrowheads="1"/>
          </p:cNvSpPr>
          <p:nvPr/>
        </p:nvSpPr>
        <p:spPr bwMode="auto">
          <a:xfrm>
            <a:off x="5779839" y="991282"/>
            <a:ext cx="1176600" cy="747613"/>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solidFill>
            <a:srgbClr val="031F47"/>
          </a:solidFill>
          <a:ln>
            <a:solidFill>
              <a:schemeClr val="bg1"/>
            </a:solidFill>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8" name="Group 7">
            <a:extLst>
              <a:ext uri="{FF2B5EF4-FFF2-40B4-BE49-F238E27FC236}">
                <a16:creationId xmlns:a16="http://schemas.microsoft.com/office/drawing/2014/main" id="{ADC13A50-136D-744A-9466-3F9F9A4E719A}"/>
              </a:ext>
            </a:extLst>
          </p:cNvPr>
          <p:cNvGrpSpPr/>
          <p:nvPr/>
        </p:nvGrpSpPr>
        <p:grpSpPr>
          <a:xfrm>
            <a:off x="5414453" y="672177"/>
            <a:ext cx="2833445" cy="4074182"/>
            <a:chOff x="4646114" y="821793"/>
            <a:chExt cx="2833445" cy="4074182"/>
          </a:xfrm>
        </p:grpSpPr>
        <p:grpSp>
          <p:nvGrpSpPr>
            <p:cNvPr id="9" name="Group 8">
              <a:extLst>
                <a:ext uri="{FF2B5EF4-FFF2-40B4-BE49-F238E27FC236}">
                  <a16:creationId xmlns:a16="http://schemas.microsoft.com/office/drawing/2014/main" id="{B074BCDD-259A-D142-A535-8C6195CDAAEB}"/>
                </a:ext>
              </a:extLst>
            </p:cNvPr>
            <p:cNvGrpSpPr/>
            <p:nvPr/>
          </p:nvGrpSpPr>
          <p:grpSpPr>
            <a:xfrm>
              <a:off x="4646114" y="821793"/>
              <a:ext cx="2833445" cy="4074182"/>
              <a:chOff x="4646114" y="821793"/>
              <a:chExt cx="2833445" cy="4074182"/>
            </a:xfrm>
          </p:grpSpPr>
          <p:grpSp>
            <p:nvGrpSpPr>
              <p:cNvPr id="13" name="Group 12">
                <a:extLst>
                  <a:ext uri="{FF2B5EF4-FFF2-40B4-BE49-F238E27FC236}">
                    <a16:creationId xmlns:a16="http://schemas.microsoft.com/office/drawing/2014/main" id="{29708FA2-CE54-8343-A192-647A95A264FA}"/>
                  </a:ext>
                </a:extLst>
              </p:cNvPr>
              <p:cNvGrpSpPr/>
              <p:nvPr/>
            </p:nvGrpSpPr>
            <p:grpSpPr>
              <a:xfrm>
                <a:off x="5076623" y="1461843"/>
                <a:ext cx="2053141" cy="3127686"/>
                <a:chOff x="3545407" y="1107884"/>
                <a:chExt cx="2053141" cy="3065800"/>
              </a:xfrm>
            </p:grpSpPr>
            <p:pic>
              <p:nvPicPr>
                <p:cNvPr id="43" name="Picture 42" descr="data flow.png">
                  <a:extLst>
                    <a:ext uri="{FF2B5EF4-FFF2-40B4-BE49-F238E27FC236}">
                      <a16:creationId xmlns:a16="http://schemas.microsoft.com/office/drawing/2014/main" id="{B0EFA72F-DA5F-5242-A95F-969259279249}"/>
                    </a:ext>
                  </a:extLst>
                </p:cNvPr>
                <p:cNvPicPr>
                  <a:picLocks noChangeAspect="1"/>
                </p:cNvPicPr>
                <p:nvPr/>
              </p:nvPicPr>
              <p:blipFill rotWithShape="1">
                <a:blip r:embed="rId2" cstate="screen">
                  <a:lum bright="70000" contrast="-70000"/>
                  <a:extLst>
                    <a:ext uri="{28A0092B-C50C-407E-A947-70E740481C1C}">
                      <a14:useLocalDpi xmlns:a14="http://schemas.microsoft.com/office/drawing/2010/main"/>
                    </a:ext>
                  </a:extLst>
                </a:blip>
                <a:srcRect/>
                <a:stretch/>
              </p:blipFill>
              <p:spPr>
                <a:xfrm rot="16200000">
                  <a:off x="3455890" y="1912170"/>
                  <a:ext cx="2906197" cy="1379118"/>
                </a:xfrm>
                <a:prstGeom prst="rect">
                  <a:avLst/>
                </a:prstGeom>
                <a:noFill/>
              </p:spPr>
            </p:pic>
            <p:pic>
              <p:nvPicPr>
                <p:cNvPr id="42" name="Picture 41" descr="data flow.png">
                  <a:extLst>
                    <a:ext uri="{FF2B5EF4-FFF2-40B4-BE49-F238E27FC236}">
                      <a16:creationId xmlns:a16="http://schemas.microsoft.com/office/drawing/2014/main" id="{1F30EB8F-4146-D946-87DF-89BF7CDDC70A}"/>
                    </a:ext>
                  </a:extLst>
                </p:cNvPr>
                <p:cNvPicPr>
                  <a:picLocks noChangeAspect="1"/>
                </p:cNvPicPr>
                <p:nvPr/>
              </p:nvPicPr>
              <p:blipFill rotWithShape="1">
                <a:blip r:embed="rId2" cstate="screen">
                  <a:lum bright="70000" contrast="-70000"/>
                  <a:extLst>
                    <a:ext uri="{28A0092B-C50C-407E-A947-70E740481C1C}">
                      <a14:useLocalDpi xmlns:a14="http://schemas.microsoft.com/office/drawing/2010/main"/>
                    </a:ext>
                  </a:extLst>
                </a:blip>
                <a:srcRect/>
                <a:stretch/>
              </p:blipFill>
              <p:spPr>
                <a:xfrm rot="5400000">
                  <a:off x="2646481" y="2006810"/>
                  <a:ext cx="3065800" cy="1267948"/>
                </a:xfrm>
                <a:prstGeom prst="rect">
                  <a:avLst/>
                </a:prstGeom>
                <a:noFill/>
              </p:spPr>
            </p:pic>
          </p:grpSp>
          <p:grpSp>
            <p:nvGrpSpPr>
              <p:cNvPr id="14" name="Group 13">
                <a:extLst>
                  <a:ext uri="{FF2B5EF4-FFF2-40B4-BE49-F238E27FC236}">
                    <a16:creationId xmlns:a16="http://schemas.microsoft.com/office/drawing/2014/main" id="{F0DF466C-9E06-7C40-A91F-276BD33B4FBF}"/>
                  </a:ext>
                </a:extLst>
              </p:cNvPr>
              <p:cNvGrpSpPr/>
              <p:nvPr/>
            </p:nvGrpSpPr>
            <p:grpSpPr>
              <a:xfrm>
                <a:off x="5144851" y="821793"/>
                <a:ext cx="1980204" cy="1056507"/>
                <a:chOff x="3721704" y="430994"/>
                <a:chExt cx="1980204" cy="1056507"/>
              </a:xfrm>
            </p:grpSpPr>
            <p:grpSp>
              <p:nvGrpSpPr>
                <p:cNvPr id="25" name="Group 24">
                  <a:extLst>
                    <a:ext uri="{FF2B5EF4-FFF2-40B4-BE49-F238E27FC236}">
                      <a16:creationId xmlns:a16="http://schemas.microsoft.com/office/drawing/2014/main" id="{EDA8E4AA-2696-5449-8F5A-8121E87341BE}"/>
                    </a:ext>
                  </a:extLst>
                </p:cNvPr>
                <p:cNvGrpSpPr/>
                <p:nvPr/>
              </p:nvGrpSpPr>
              <p:grpSpPr>
                <a:xfrm>
                  <a:off x="3721704" y="430994"/>
                  <a:ext cx="805014" cy="1010316"/>
                  <a:chOff x="3157677" y="615109"/>
                  <a:chExt cx="799121" cy="1002920"/>
                </a:xfrm>
              </p:grpSpPr>
              <p:sp>
                <p:nvSpPr>
                  <p:cNvPr id="36" name="TextBox 35">
                    <a:extLst>
                      <a:ext uri="{FF2B5EF4-FFF2-40B4-BE49-F238E27FC236}">
                        <a16:creationId xmlns:a16="http://schemas.microsoft.com/office/drawing/2014/main" id="{FB4832E8-1A9E-3A48-8D4E-745B8054F15E}"/>
                      </a:ext>
                    </a:extLst>
                  </p:cNvPr>
                  <p:cNvSpPr txBox="1"/>
                  <p:nvPr/>
                </p:nvSpPr>
                <p:spPr>
                  <a:xfrm>
                    <a:off x="3343444" y="615109"/>
                    <a:ext cx="492022" cy="244419"/>
                  </a:xfrm>
                  <a:prstGeom prst="rect">
                    <a:avLst/>
                  </a:prstGeom>
                  <a:noFill/>
                </p:spPr>
                <p:txBody>
                  <a:bodyPr wrap="none" rtlCol="0" anchor="ctr">
                    <a:spAutoFit/>
                  </a:bodyPr>
                  <a:lstStyle/>
                  <a:p>
                    <a:pPr marL="0" marR="0" lvl="0" indent="0" algn="ctr" defTabSz="1219139" rtl="0" eaLnBrk="1" fontAlgn="auto" latinLnBrk="0" hangingPunct="1">
                      <a:lnSpc>
                        <a:spcPct val="100000"/>
                      </a:lnSpc>
                      <a:spcBef>
                        <a:spcPts val="1333"/>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Arial" panose="020B0604020202020204" pitchFamily="34" charset="0"/>
                        <a:ea typeface="ＭＳ Ｐゴシック" charset="-128"/>
                        <a:cs typeface="Arial" panose="020B0604020202020204" pitchFamily="34" charset="0"/>
                      </a:rPr>
                      <a:t>SaaS</a:t>
                    </a:r>
                  </a:p>
                </p:txBody>
              </p:sp>
              <p:pic>
                <p:nvPicPr>
                  <p:cNvPr id="37" name="Picture 36">
                    <a:extLst>
                      <a:ext uri="{FF2B5EF4-FFF2-40B4-BE49-F238E27FC236}">
                        <a16:creationId xmlns:a16="http://schemas.microsoft.com/office/drawing/2014/main" id="{3D48F65B-3EAF-0E4B-85B0-51002751BE7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157677" y="1235953"/>
                    <a:ext cx="329213" cy="228621"/>
                  </a:xfrm>
                  <a:prstGeom prst="rect">
                    <a:avLst/>
                  </a:prstGeom>
                </p:spPr>
              </p:pic>
              <p:pic>
                <p:nvPicPr>
                  <p:cNvPr id="38" name="Picture 37">
                    <a:extLst>
                      <a:ext uri="{FF2B5EF4-FFF2-40B4-BE49-F238E27FC236}">
                        <a16:creationId xmlns:a16="http://schemas.microsoft.com/office/drawing/2014/main" id="{D217E524-F168-2E4F-B3D6-B572241B3C3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595237" y="1103067"/>
                    <a:ext cx="361561" cy="224259"/>
                  </a:xfrm>
                  <a:prstGeom prst="rect">
                    <a:avLst/>
                  </a:prstGeom>
                </p:spPr>
              </p:pic>
              <p:pic>
                <p:nvPicPr>
                  <p:cNvPr id="39" name="Picture 38">
                    <a:extLst>
                      <a:ext uri="{FF2B5EF4-FFF2-40B4-BE49-F238E27FC236}">
                        <a16:creationId xmlns:a16="http://schemas.microsoft.com/office/drawing/2014/main" id="{38C18320-2A77-C34F-90EF-523C153D5FF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37793" y="1072061"/>
                    <a:ext cx="138156" cy="138156"/>
                  </a:xfrm>
                  <a:prstGeom prst="rect">
                    <a:avLst/>
                  </a:prstGeom>
                </p:spPr>
              </p:pic>
              <p:pic>
                <p:nvPicPr>
                  <p:cNvPr id="40" name="Picture 39">
                    <a:extLst>
                      <a:ext uri="{FF2B5EF4-FFF2-40B4-BE49-F238E27FC236}">
                        <a16:creationId xmlns:a16="http://schemas.microsoft.com/office/drawing/2014/main" id="{9BE12602-BACE-3C49-88EA-4FFAD8DC176A}"/>
                      </a:ext>
                    </a:extLst>
                  </p:cNvPr>
                  <p:cNvPicPr>
                    <a:picLocks noChangeAspect="1"/>
                  </p:cNvPicPr>
                  <p:nvPr/>
                </p:nvPicPr>
                <p:blipFill>
                  <a:blip r:embed="rId6"/>
                  <a:stretch>
                    <a:fillRect/>
                  </a:stretch>
                </p:blipFill>
                <p:spPr>
                  <a:xfrm>
                    <a:off x="3478643" y="1458859"/>
                    <a:ext cx="261494" cy="159170"/>
                  </a:xfrm>
                  <a:prstGeom prst="rect">
                    <a:avLst/>
                  </a:prstGeom>
                </p:spPr>
              </p:pic>
              <p:pic>
                <p:nvPicPr>
                  <p:cNvPr id="41" name="Picture 40">
                    <a:extLst>
                      <a:ext uri="{FF2B5EF4-FFF2-40B4-BE49-F238E27FC236}">
                        <a16:creationId xmlns:a16="http://schemas.microsoft.com/office/drawing/2014/main" id="{2F1AFEA2-8ED4-0640-AFCB-BF437B24388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76017" y="1410595"/>
                    <a:ext cx="130110" cy="130110"/>
                  </a:xfrm>
                  <a:prstGeom prst="rect">
                    <a:avLst/>
                  </a:prstGeom>
                </p:spPr>
              </p:pic>
            </p:grpSp>
            <p:grpSp>
              <p:nvGrpSpPr>
                <p:cNvPr id="26" name="Group 25">
                  <a:extLst>
                    <a:ext uri="{FF2B5EF4-FFF2-40B4-BE49-F238E27FC236}">
                      <a16:creationId xmlns:a16="http://schemas.microsoft.com/office/drawing/2014/main" id="{40E3E629-5AEB-1142-9112-C0387F8257F7}"/>
                    </a:ext>
                  </a:extLst>
                </p:cNvPr>
                <p:cNvGrpSpPr/>
                <p:nvPr/>
              </p:nvGrpSpPr>
              <p:grpSpPr>
                <a:xfrm>
                  <a:off x="4739785" y="448932"/>
                  <a:ext cx="962123" cy="1038569"/>
                  <a:chOff x="4100307" y="626179"/>
                  <a:chExt cx="955080" cy="1030964"/>
                </a:xfrm>
              </p:grpSpPr>
              <p:pic>
                <p:nvPicPr>
                  <p:cNvPr id="28" name="Picture 27">
                    <a:extLst>
                      <a:ext uri="{FF2B5EF4-FFF2-40B4-BE49-F238E27FC236}">
                        <a16:creationId xmlns:a16="http://schemas.microsoft.com/office/drawing/2014/main" id="{B4E0F2AA-41F0-0741-9EDB-9B3E8319750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259120" y="1397632"/>
                    <a:ext cx="130110" cy="130110"/>
                  </a:xfrm>
                  <a:prstGeom prst="rect">
                    <a:avLst/>
                  </a:prstGeom>
                </p:spPr>
              </p:pic>
              <p:pic>
                <p:nvPicPr>
                  <p:cNvPr id="29" name="Picture 28">
                    <a:extLst>
                      <a:ext uri="{FF2B5EF4-FFF2-40B4-BE49-F238E27FC236}">
                        <a16:creationId xmlns:a16="http://schemas.microsoft.com/office/drawing/2014/main" id="{C57E65F9-8BDF-A64C-AF10-4D4D70FA7B4D}"/>
                      </a:ext>
                    </a:extLst>
                  </p:cNvPr>
                  <p:cNvPicPr>
                    <a:picLocks noChangeAspect="1"/>
                  </p:cNvPicPr>
                  <p:nvPr/>
                </p:nvPicPr>
                <p:blipFill>
                  <a:blip r:embed="rId8"/>
                  <a:stretch>
                    <a:fillRect/>
                  </a:stretch>
                </p:blipFill>
                <p:spPr>
                  <a:xfrm>
                    <a:off x="4178059" y="1249265"/>
                    <a:ext cx="249904" cy="136311"/>
                  </a:xfrm>
                  <a:prstGeom prst="rect">
                    <a:avLst/>
                  </a:prstGeom>
                </p:spPr>
              </p:pic>
              <p:pic>
                <p:nvPicPr>
                  <p:cNvPr id="30" name="Picture 29">
                    <a:extLst>
                      <a:ext uri="{FF2B5EF4-FFF2-40B4-BE49-F238E27FC236}">
                        <a16:creationId xmlns:a16="http://schemas.microsoft.com/office/drawing/2014/main" id="{BEEEBCDF-BE51-0D47-88D4-3C9D44837C8B}"/>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4441191" y="1077923"/>
                    <a:ext cx="427685" cy="144755"/>
                  </a:xfrm>
                  <a:prstGeom prst="rect">
                    <a:avLst/>
                  </a:prstGeom>
                </p:spPr>
              </p:pic>
              <p:pic>
                <p:nvPicPr>
                  <p:cNvPr id="31" name="Picture 30">
                    <a:extLst>
                      <a:ext uri="{FF2B5EF4-FFF2-40B4-BE49-F238E27FC236}">
                        <a16:creationId xmlns:a16="http://schemas.microsoft.com/office/drawing/2014/main" id="{62369AF3-0BA1-C14D-802A-8D1019817AA6}"/>
                      </a:ext>
                    </a:extLst>
                  </p:cNvPr>
                  <p:cNvPicPr>
                    <a:picLocks noChangeAspect="1"/>
                  </p:cNvPicPr>
                  <p:nvPr/>
                </p:nvPicPr>
                <p:blipFill>
                  <a:blip r:embed="rId10" cstate="hq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465367" y="1398511"/>
                    <a:ext cx="447150" cy="119240"/>
                  </a:xfrm>
                  <a:prstGeom prst="rect">
                    <a:avLst/>
                  </a:prstGeom>
                </p:spPr>
              </p:pic>
              <p:pic>
                <p:nvPicPr>
                  <p:cNvPr id="32" name="Picture 31">
                    <a:extLst>
                      <a:ext uri="{FF2B5EF4-FFF2-40B4-BE49-F238E27FC236}">
                        <a16:creationId xmlns:a16="http://schemas.microsoft.com/office/drawing/2014/main" id="{66AB1B71-86E1-1847-878A-81235831116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54044" y="1225174"/>
                    <a:ext cx="138156" cy="138156"/>
                  </a:xfrm>
                  <a:prstGeom prst="rect">
                    <a:avLst/>
                  </a:prstGeom>
                </p:spPr>
              </p:pic>
              <p:pic>
                <p:nvPicPr>
                  <p:cNvPr id="33" name="Picture 32" descr="corpPitch-assets_threats-exploits.png">
                    <a:extLst>
                      <a:ext uri="{FF2B5EF4-FFF2-40B4-BE49-F238E27FC236}">
                        <a16:creationId xmlns:a16="http://schemas.microsoft.com/office/drawing/2014/main" id="{68151979-F2C0-CC48-837C-37BEA9360BA2}"/>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4528185" y="1502880"/>
                    <a:ext cx="107983" cy="154263"/>
                  </a:xfrm>
                  <a:prstGeom prst="rect">
                    <a:avLst/>
                  </a:prstGeom>
                </p:spPr>
              </p:pic>
              <p:sp>
                <p:nvSpPr>
                  <p:cNvPr id="34" name="TextBox 33">
                    <a:extLst>
                      <a:ext uri="{FF2B5EF4-FFF2-40B4-BE49-F238E27FC236}">
                        <a16:creationId xmlns:a16="http://schemas.microsoft.com/office/drawing/2014/main" id="{6F39FA5B-74DB-C54B-B4D9-4CA7CF36DA02}"/>
                      </a:ext>
                    </a:extLst>
                  </p:cNvPr>
                  <p:cNvSpPr txBox="1"/>
                  <p:nvPr/>
                </p:nvSpPr>
                <p:spPr>
                  <a:xfrm>
                    <a:off x="4100307" y="626179"/>
                    <a:ext cx="955080" cy="244419"/>
                  </a:xfrm>
                  <a:prstGeom prst="rect">
                    <a:avLst/>
                  </a:prstGeom>
                  <a:noFill/>
                </p:spPr>
                <p:txBody>
                  <a:bodyPr wrap="none" rtlCol="0" anchor="ctr">
                    <a:spAutoFit/>
                  </a:bodyPr>
                  <a:lstStyle/>
                  <a:p>
                    <a:pPr marL="0" marR="0" lvl="0" indent="0" algn="ctr" defTabSz="1219139" rtl="0" eaLnBrk="1" fontAlgn="auto" latinLnBrk="0" hangingPunct="1">
                      <a:lnSpc>
                        <a:spcPct val="100000"/>
                      </a:lnSpc>
                      <a:spcBef>
                        <a:spcPts val="1333"/>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Arial" panose="020B0604020202020204" pitchFamily="34" charset="0"/>
                        <a:ea typeface="ＭＳ Ｐゴシック" charset="-128"/>
                        <a:cs typeface="Arial" panose="020B0604020202020204" pitchFamily="34" charset="0"/>
                      </a:rPr>
                      <a:t>Open Internet</a:t>
                    </a:r>
                  </a:p>
                </p:txBody>
              </p:sp>
            </p:grpSp>
          </p:grpSp>
          <p:grpSp>
            <p:nvGrpSpPr>
              <p:cNvPr id="15" name="Group 14">
                <a:extLst>
                  <a:ext uri="{FF2B5EF4-FFF2-40B4-BE49-F238E27FC236}">
                    <a16:creationId xmlns:a16="http://schemas.microsoft.com/office/drawing/2014/main" id="{AFF9B03D-95D0-3B43-B34C-8315962E8E3E}"/>
                  </a:ext>
                </a:extLst>
              </p:cNvPr>
              <p:cNvGrpSpPr/>
              <p:nvPr/>
            </p:nvGrpSpPr>
            <p:grpSpPr>
              <a:xfrm>
                <a:off x="5301006" y="4490513"/>
                <a:ext cx="1839290" cy="405462"/>
                <a:chOff x="3729041" y="4098185"/>
                <a:chExt cx="1839290" cy="405462"/>
              </a:xfrm>
            </p:grpSpPr>
            <p:pic>
              <p:nvPicPr>
                <p:cNvPr id="17" name="Picture 16">
                  <a:extLst>
                    <a:ext uri="{FF2B5EF4-FFF2-40B4-BE49-F238E27FC236}">
                      <a16:creationId xmlns:a16="http://schemas.microsoft.com/office/drawing/2014/main" id="{31B3145C-290C-F54E-9CB2-18E368582D82}"/>
                    </a:ext>
                  </a:extLst>
                </p:cNvPr>
                <p:cNvPicPr>
                  <a:picLocks noChangeAspect="1"/>
                </p:cNvPicPr>
                <p:nvPr/>
              </p:nvPicPr>
              <p:blipFill>
                <a:blip r:embed="rId12" cstate="print">
                  <a:biLevel thresh="25000"/>
                  <a:extLst>
                    <a:ext uri="{28A0092B-C50C-407E-A947-70E740481C1C}">
                      <a14:useLocalDpi xmlns:a14="http://schemas.microsoft.com/office/drawing/2010/main"/>
                    </a:ext>
                  </a:extLst>
                </a:blip>
                <a:stretch>
                  <a:fillRect/>
                </a:stretch>
              </p:blipFill>
              <p:spPr>
                <a:xfrm>
                  <a:off x="3855067" y="4098185"/>
                  <a:ext cx="183213" cy="249374"/>
                </a:xfrm>
                <a:prstGeom prst="rect">
                  <a:avLst/>
                </a:prstGeom>
                <a:ln>
                  <a:noFill/>
                </a:ln>
              </p:spPr>
            </p:pic>
            <p:sp>
              <p:nvSpPr>
                <p:cNvPr id="18" name="TextBox 17">
                  <a:extLst>
                    <a:ext uri="{FF2B5EF4-FFF2-40B4-BE49-F238E27FC236}">
                      <a16:creationId xmlns:a16="http://schemas.microsoft.com/office/drawing/2014/main" id="{4071D676-A078-A547-8606-9500BBE1A4CD}"/>
                    </a:ext>
                  </a:extLst>
                </p:cNvPr>
                <p:cNvSpPr txBox="1"/>
                <p:nvPr/>
              </p:nvSpPr>
              <p:spPr>
                <a:xfrm>
                  <a:off x="3729041" y="4330429"/>
                  <a:ext cx="445494" cy="147963"/>
                </a:xfrm>
                <a:prstGeom prst="rect">
                  <a:avLst/>
                </a:prstGeom>
                <a:noFill/>
                <a:ln>
                  <a:noFill/>
                </a:ln>
              </p:spPr>
              <p:txBody>
                <a:bodyPr wrap="square" rtlCol="0">
                  <a:noAutofit/>
                </a:bodyPr>
                <a:lstStyle/>
                <a:p>
                  <a:pPr marL="0" marR="0" lvl="0" indent="0" algn="ctr" defTabSz="914150" rtl="0" eaLnBrk="1" fontAlgn="auto" latinLnBrk="0" hangingPunct="1">
                    <a:lnSpc>
                      <a:spcPct val="100000"/>
                    </a:lnSpc>
                    <a:spcBef>
                      <a:spcPts val="1000"/>
                    </a:spcBef>
                    <a:spcAft>
                      <a:spcPts val="0"/>
                    </a:spcAft>
                    <a:buClrTx/>
                    <a:buSzTx/>
                    <a:buFontTx/>
                    <a:buNone/>
                    <a:tabLst/>
                    <a:defRPr/>
                  </a:pPr>
                  <a:r>
                    <a:rPr kumimoji="0" lang="en-US" sz="600" b="1" i="0" u="none" strike="noStrike" kern="0" cap="none" spc="0" normalizeH="0" baseline="0" noProof="0" dirty="0">
                      <a:ln>
                        <a:noFill/>
                      </a:ln>
                      <a:solidFill>
                        <a:schemeClr val="bg1"/>
                      </a:solidFill>
                      <a:effectLst/>
                      <a:uLnTx/>
                      <a:uFillTx/>
                      <a:latin typeface="Arial" panose="020B0604020202020204" pitchFamily="34" charset="0"/>
                      <a:ea typeface="ＭＳ Ｐゴシック" charset="-128"/>
                      <a:cs typeface="Arial" panose="020B0604020202020204" pitchFamily="34" charset="0"/>
                    </a:rPr>
                    <a:t>HQ</a:t>
                  </a:r>
                </a:p>
              </p:txBody>
            </p:sp>
            <p:pic>
              <p:nvPicPr>
                <p:cNvPr id="19" name="Picture 18">
                  <a:extLst>
                    <a:ext uri="{FF2B5EF4-FFF2-40B4-BE49-F238E27FC236}">
                      <a16:creationId xmlns:a16="http://schemas.microsoft.com/office/drawing/2014/main" id="{F693E300-1FEE-0D4E-8C6B-BE24A0DAAB86}"/>
                    </a:ext>
                  </a:extLst>
                </p:cNvPr>
                <p:cNvPicPr>
                  <a:picLocks noChangeAspect="1"/>
                </p:cNvPicPr>
                <p:nvPr/>
              </p:nvPicPr>
              <p:blipFill>
                <a:blip r:embed="rId13" cstate="print">
                  <a:biLevel thresh="25000"/>
                  <a:extLst>
                    <a:ext uri="{28A0092B-C50C-407E-A947-70E740481C1C}">
                      <a14:useLocalDpi xmlns:a14="http://schemas.microsoft.com/office/drawing/2010/main"/>
                    </a:ext>
                  </a:extLst>
                </a:blip>
                <a:stretch>
                  <a:fillRect/>
                </a:stretch>
              </p:blipFill>
              <p:spPr>
                <a:xfrm>
                  <a:off x="4784331" y="4135412"/>
                  <a:ext cx="293620" cy="213545"/>
                </a:xfrm>
                <a:prstGeom prst="rect">
                  <a:avLst/>
                </a:prstGeom>
                <a:ln>
                  <a:noFill/>
                </a:ln>
              </p:spPr>
            </p:pic>
            <p:sp>
              <p:nvSpPr>
                <p:cNvPr id="20" name="TextBox 19">
                  <a:extLst>
                    <a:ext uri="{FF2B5EF4-FFF2-40B4-BE49-F238E27FC236}">
                      <a16:creationId xmlns:a16="http://schemas.microsoft.com/office/drawing/2014/main" id="{2267C491-1410-904B-B641-A661CEC0635A}"/>
                    </a:ext>
                  </a:extLst>
                </p:cNvPr>
                <p:cNvSpPr txBox="1"/>
                <p:nvPr/>
              </p:nvSpPr>
              <p:spPr>
                <a:xfrm>
                  <a:off x="4606831" y="4328124"/>
                  <a:ext cx="658292" cy="149103"/>
                </a:xfrm>
                <a:prstGeom prst="rect">
                  <a:avLst/>
                </a:prstGeom>
                <a:noFill/>
                <a:ln>
                  <a:noFill/>
                </a:ln>
              </p:spPr>
              <p:txBody>
                <a:bodyPr wrap="square" rtlCol="0">
                  <a:noAutofit/>
                </a:bodyPr>
                <a:lstStyle/>
                <a:p>
                  <a:pPr marL="0" marR="0" lvl="0" indent="0" algn="ctr" defTabSz="914150" rtl="0" eaLnBrk="1" fontAlgn="auto" latinLnBrk="0" hangingPunct="1">
                    <a:lnSpc>
                      <a:spcPct val="100000"/>
                    </a:lnSpc>
                    <a:spcBef>
                      <a:spcPts val="1000"/>
                    </a:spcBef>
                    <a:spcAft>
                      <a:spcPts val="0"/>
                    </a:spcAft>
                    <a:buClrTx/>
                    <a:buSzTx/>
                    <a:buFontTx/>
                    <a:buNone/>
                    <a:tabLst/>
                    <a:defRPr/>
                  </a:pPr>
                  <a:r>
                    <a:rPr kumimoji="0" lang="en-US" sz="600" b="1" i="0" u="none" strike="noStrike" kern="0" cap="none" spc="0" normalizeH="0" baseline="0" noProof="0" dirty="0">
                      <a:ln>
                        <a:noFill/>
                      </a:ln>
                      <a:solidFill>
                        <a:schemeClr val="bg1"/>
                      </a:solidFill>
                      <a:effectLst/>
                      <a:uLnTx/>
                      <a:uFillTx/>
                      <a:latin typeface="Arial" panose="020B0604020202020204" pitchFamily="34" charset="0"/>
                      <a:ea typeface="ＭＳ Ｐゴシック" charset="-128"/>
                      <a:cs typeface="Arial" panose="020B0604020202020204" pitchFamily="34" charset="0"/>
                    </a:rPr>
                    <a:t>MOBILE</a:t>
                  </a:r>
                </a:p>
              </p:txBody>
            </p:sp>
            <p:pic>
              <p:nvPicPr>
                <p:cNvPr id="21" name="Picture 20">
                  <a:extLst>
                    <a:ext uri="{FF2B5EF4-FFF2-40B4-BE49-F238E27FC236}">
                      <a16:creationId xmlns:a16="http://schemas.microsoft.com/office/drawing/2014/main" id="{C918B9FF-4B6B-7E42-B070-1C2201508B52}"/>
                    </a:ext>
                  </a:extLst>
                </p:cNvPr>
                <p:cNvPicPr>
                  <a:picLocks noChangeAspect="1"/>
                </p:cNvPicPr>
                <p:nvPr/>
              </p:nvPicPr>
              <p:blipFill>
                <a:blip r:embed="rId14" cstate="print">
                  <a:biLevel thresh="25000"/>
                  <a:extLst>
                    <a:ext uri="{28A0092B-C50C-407E-A947-70E740481C1C}">
                      <a14:useLocalDpi xmlns:a14="http://schemas.microsoft.com/office/drawing/2010/main"/>
                    </a:ext>
                  </a:extLst>
                </a:blip>
                <a:stretch>
                  <a:fillRect/>
                </a:stretch>
              </p:blipFill>
              <p:spPr>
                <a:xfrm>
                  <a:off x="4308732" y="4173913"/>
                  <a:ext cx="246658" cy="167865"/>
                </a:xfrm>
                <a:prstGeom prst="rect">
                  <a:avLst/>
                </a:prstGeom>
                <a:ln>
                  <a:noFill/>
                </a:ln>
              </p:spPr>
            </p:pic>
            <p:sp>
              <p:nvSpPr>
                <p:cNvPr id="22" name="TextBox 21">
                  <a:extLst>
                    <a:ext uri="{FF2B5EF4-FFF2-40B4-BE49-F238E27FC236}">
                      <a16:creationId xmlns:a16="http://schemas.microsoft.com/office/drawing/2014/main" id="{FC2CAC64-5220-C64A-ABBF-8C1F54330696}"/>
                    </a:ext>
                  </a:extLst>
                </p:cNvPr>
                <p:cNvSpPr txBox="1"/>
                <p:nvPr/>
              </p:nvSpPr>
              <p:spPr>
                <a:xfrm>
                  <a:off x="4127280" y="4326317"/>
                  <a:ext cx="610801" cy="177330"/>
                </a:xfrm>
                <a:prstGeom prst="rect">
                  <a:avLst/>
                </a:prstGeom>
                <a:noFill/>
                <a:ln>
                  <a:noFill/>
                </a:ln>
              </p:spPr>
              <p:txBody>
                <a:bodyPr wrap="square" rtlCol="0">
                  <a:noAutofit/>
                </a:bodyPr>
                <a:lstStyle/>
                <a:p>
                  <a:pPr marL="0" marR="0" lvl="0" indent="0" algn="ctr" defTabSz="914150" rtl="0" eaLnBrk="1" fontAlgn="auto" latinLnBrk="0" hangingPunct="1">
                    <a:lnSpc>
                      <a:spcPct val="100000"/>
                    </a:lnSpc>
                    <a:spcBef>
                      <a:spcPts val="1000"/>
                    </a:spcBef>
                    <a:spcAft>
                      <a:spcPts val="0"/>
                    </a:spcAft>
                    <a:buClrTx/>
                    <a:buSzTx/>
                    <a:buFontTx/>
                    <a:buNone/>
                    <a:tabLst/>
                    <a:defRPr/>
                  </a:pPr>
                  <a:r>
                    <a:rPr kumimoji="0" lang="en-US" sz="600" b="1" i="0" u="none" strike="noStrike" kern="0" cap="none" spc="0" normalizeH="0" baseline="0" noProof="0" dirty="0">
                      <a:ln>
                        <a:noFill/>
                      </a:ln>
                      <a:solidFill>
                        <a:schemeClr val="bg1"/>
                      </a:solidFill>
                      <a:effectLst/>
                      <a:uLnTx/>
                      <a:uFillTx/>
                      <a:latin typeface="Arial" panose="020B0604020202020204" pitchFamily="34" charset="0"/>
                      <a:ea typeface="ＭＳ Ｐゴシック" charset="-128"/>
                      <a:cs typeface="Arial" panose="020B0604020202020204" pitchFamily="34" charset="0"/>
                    </a:rPr>
                    <a:t>BRANCH</a:t>
                  </a:r>
                </a:p>
              </p:txBody>
            </p:sp>
            <p:pic>
              <p:nvPicPr>
                <p:cNvPr id="23" name="Picture 22">
                  <a:extLst>
                    <a:ext uri="{FF2B5EF4-FFF2-40B4-BE49-F238E27FC236}">
                      <a16:creationId xmlns:a16="http://schemas.microsoft.com/office/drawing/2014/main" id="{D5C724A7-35AC-2349-88E8-40945DF02F1C}"/>
                    </a:ext>
                  </a:extLst>
                </p:cNvPr>
                <p:cNvPicPr>
                  <a:picLocks noChangeAspect="1"/>
                </p:cNvPicPr>
                <p:nvPr/>
              </p:nvPicPr>
              <p:blipFill>
                <a:blip r:embed="rId15" cstate="print">
                  <a:biLevel thresh="25000"/>
                  <a:extLst>
                    <a:ext uri="{28A0092B-C50C-407E-A947-70E740481C1C}">
                      <a14:useLocalDpi xmlns:a14="http://schemas.microsoft.com/office/drawing/2010/main"/>
                    </a:ext>
                  </a:extLst>
                </a:blip>
                <a:stretch>
                  <a:fillRect/>
                </a:stretch>
              </p:blipFill>
              <p:spPr>
                <a:xfrm>
                  <a:off x="5209479" y="4125401"/>
                  <a:ext cx="217819" cy="217819"/>
                </a:xfrm>
                <a:prstGeom prst="rect">
                  <a:avLst/>
                </a:prstGeom>
                <a:ln>
                  <a:noFill/>
                </a:ln>
              </p:spPr>
            </p:pic>
            <p:sp>
              <p:nvSpPr>
                <p:cNvPr id="24" name="TextBox 23">
                  <a:extLst>
                    <a:ext uri="{FF2B5EF4-FFF2-40B4-BE49-F238E27FC236}">
                      <a16:creationId xmlns:a16="http://schemas.microsoft.com/office/drawing/2014/main" id="{59A5CCA3-684C-A545-B523-454CE3D7AE89}"/>
                    </a:ext>
                  </a:extLst>
                </p:cNvPr>
                <p:cNvSpPr txBox="1"/>
                <p:nvPr/>
              </p:nvSpPr>
              <p:spPr>
                <a:xfrm>
                  <a:off x="5077951" y="4322809"/>
                  <a:ext cx="490380" cy="176793"/>
                </a:xfrm>
                <a:prstGeom prst="rect">
                  <a:avLst/>
                </a:prstGeom>
                <a:noFill/>
                <a:ln>
                  <a:noFill/>
                </a:ln>
              </p:spPr>
              <p:txBody>
                <a:bodyPr wrap="square" rtlCol="0">
                  <a:noAutofit/>
                </a:bodyPr>
                <a:lstStyle/>
                <a:p>
                  <a:pPr marL="0" marR="0" lvl="0" indent="0" algn="ctr" defTabSz="914150" rtl="0" eaLnBrk="1" fontAlgn="auto" latinLnBrk="0" hangingPunct="1">
                    <a:lnSpc>
                      <a:spcPct val="100000"/>
                    </a:lnSpc>
                    <a:spcBef>
                      <a:spcPts val="1000"/>
                    </a:spcBef>
                    <a:spcAft>
                      <a:spcPts val="0"/>
                    </a:spcAft>
                    <a:buClrTx/>
                    <a:buSzTx/>
                    <a:buFontTx/>
                    <a:buNone/>
                    <a:tabLst/>
                    <a:defRPr/>
                  </a:pPr>
                  <a:r>
                    <a:rPr kumimoji="0" lang="en-US" sz="600" b="1" i="0" u="none" strike="noStrike" kern="0" cap="none" spc="0" normalizeH="0" baseline="0" noProof="0" dirty="0">
                      <a:ln>
                        <a:noFill/>
                      </a:ln>
                      <a:solidFill>
                        <a:schemeClr val="bg1"/>
                      </a:solidFill>
                      <a:effectLst/>
                      <a:uLnTx/>
                      <a:uFillTx/>
                      <a:latin typeface="Arial" panose="020B0604020202020204" pitchFamily="34" charset="0"/>
                      <a:ea typeface="ＭＳ Ｐゴシック" charset="-128"/>
                      <a:cs typeface="Arial" panose="020B0604020202020204" pitchFamily="34" charset="0"/>
                    </a:rPr>
                    <a:t>IOT</a:t>
                  </a:r>
                </a:p>
              </p:txBody>
            </p:sp>
          </p:grpSp>
          <p:pic>
            <p:nvPicPr>
              <p:cNvPr id="16" name="Picture 15">
                <a:extLst>
                  <a:ext uri="{FF2B5EF4-FFF2-40B4-BE49-F238E27FC236}">
                    <a16:creationId xmlns:a16="http://schemas.microsoft.com/office/drawing/2014/main" id="{5378C116-A660-D546-853F-3EF9FD76BA49}"/>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646114" y="2282683"/>
                <a:ext cx="2833445" cy="1410046"/>
              </a:xfrm>
              <a:prstGeom prst="rect">
                <a:avLst/>
              </a:prstGeom>
            </p:spPr>
          </p:pic>
        </p:grpSp>
        <p:grpSp>
          <p:nvGrpSpPr>
            <p:cNvPr id="10" name="Group 9">
              <a:extLst>
                <a:ext uri="{FF2B5EF4-FFF2-40B4-BE49-F238E27FC236}">
                  <a16:creationId xmlns:a16="http://schemas.microsoft.com/office/drawing/2014/main" id="{1C3D8BD8-BAE4-934E-B1FB-3775AE905D9A}"/>
                </a:ext>
              </a:extLst>
            </p:cNvPr>
            <p:cNvGrpSpPr>
              <a:grpSpLocks noChangeAspect="1"/>
            </p:cNvGrpSpPr>
            <p:nvPr/>
          </p:nvGrpSpPr>
          <p:grpSpPr>
            <a:xfrm>
              <a:off x="5360534" y="2574434"/>
              <a:ext cx="1404605" cy="826544"/>
              <a:chOff x="3995577" y="2574501"/>
              <a:chExt cx="1179006" cy="715403"/>
            </a:xfrm>
          </p:grpSpPr>
          <p:sp>
            <p:nvSpPr>
              <p:cNvPr id="11" name="Freeform 46">
                <a:extLst>
                  <a:ext uri="{FF2B5EF4-FFF2-40B4-BE49-F238E27FC236}">
                    <a16:creationId xmlns:a16="http://schemas.microsoft.com/office/drawing/2014/main" id="{9AE35979-18C8-D54B-A86E-C628E7B87DBA}"/>
                  </a:ext>
                </a:extLst>
              </p:cNvPr>
              <p:cNvSpPr>
                <a:spLocks/>
              </p:cNvSpPr>
              <p:nvPr/>
            </p:nvSpPr>
            <p:spPr bwMode="auto">
              <a:xfrm>
                <a:off x="4322914" y="2690032"/>
                <a:ext cx="851669" cy="599872"/>
              </a:xfrm>
              <a:custGeom>
                <a:avLst/>
                <a:gdLst>
                  <a:gd name="T0" fmla="*/ 635 w 650"/>
                  <a:gd name="T1" fmla="*/ 189 h 456"/>
                  <a:gd name="T2" fmla="*/ 497 w 650"/>
                  <a:gd name="T3" fmla="*/ 331 h 456"/>
                  <a:gd name="T4" fmla="*/ 262 w 650"/>
                  <a:gd name="T5" fmla="*/ 456 h 456"/>
                  <a:gd name="T6" fmla="*/ 126 w 650"/>
                  <a:gd name="T7" fmla="*/ 426 h 456"/>
                  <a:gd name="T8" fmla="*/ 95 w 650"/>
                  <a:gd name="T9" fmla="*/ 429 h 456"/>
                  <a:gd name="T10" fmla="*/ 0 w 650"/>
                  <a:gd name="T11" fmla="*/ 389 h 456"/>
                  <a:gd name="T12" fmla="*/ 422 w 650"/>
                  <a:gd name="T13" fmla="*/ 258 h 456"/>
                  <a:gd name="T14" fmla="*/ 531 w 650"/>
                  <a:gd name="T15" fmla="*/ 180 h 456"/>
                  <a:gd name="T16" fmla="*/ 191 w 650"/>
                  <a:gd name="T17" fmla="*/ 177 h 456"/>
                  <a:gd name="T18" fmla="*/ 635 w 650"/>
                  <a:gd name="T19" fmla="*/ 189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0" h="456">
                    <a:moveTo>
                      <a:pt x="635" y="189"/>
                    </a:moveTo>
                    <a:cubicBezTo>
                      <a:pt x="650" y="276"/>
                      <a:pt x="574" y="325"/>
                      <a:pt x="497" y="331"/>
                    </a:cubicBezTo>
                    <a:cubicBezTo>
                      <a:pt x="458" y="400"/>
                      <a:pt x="378" y="456"/>
                      <a:pt x="262" y="456"/>
                    </a:cubicBezTo>
                    <a:cubicBezTo>
                      <a:pt x="209" y="456"/>
                      <a:pt x="167" y="448"/>
                      <a:pt x="126" y="426"/>
                    </a:cubicBezTo>
                    <a:cubicBezTo>
                      <a:pt x="116" y="428"/>
                      <a:pt x="105" y="429"/>
                      <a:pt x="95" y="429"/>
                    </a:cubicBezTo>
                    <a:cubicBezTo>
                      <a:pt x="54" y="429"/>
                      <a:pt x="27" y="420"/>
                      <a:pt x="0" y="389"/>
                    </a:cubicBezTo>
                    <a:cubicBezTo>
                      <a:pt x="54" y="319"/>
                      <a:pt x="220" y="192"/>
                      <a:pt x="422" y="258"/>
                    </a:cubicBezTo>
                    <a:cubicBezTo>
                      <a:pt x="530" y="293"/>
                      <a:pt x="558" y="211"/>
                      <a:pt x="531" y="180"/>
                    </a:cubicBezTo>
                    <a:cubicBezTo>
                      <a:pt x="429" y="64"/>
                      <a:pt x="199" y="168"/>
                      <a:pt x="191" y="177"/>
                    </a:cubicBezTo>
                    <a:cubicBezTo>
                      <a:pt x="281" y="39"/>
                      <a:pt x="605" y="0"/>
                      <a:pt x="635" y="189"/>
                    </a:cubicBezTo>
                    <a:close/>
                  </a:path>
                </a:pathLst>
              </a:custGeom>
              <a:solidFill>
                <a:srgbClr val="009C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3B3E42"/>
                  </a:solidFill>
                  <a:effectLst/>
                  <a:uLnTx/>
                  <a:uFillTx/>
                  <a:latin typeface="Arial" panose="020B0604020202020204" pitchFamily="34" charset="0"/>
                  <a:ea typeface="ＭＳ Ｐゴシック" charset="-128"/>
                  <a:cs typeface="Arial" panose="020B0604020202020204" pitchFamily="34" charset="0"/>
                </a:endParaRPr>
              </a:p>
            </p:txBody>
          </p:sp>
          <p:sp>
            <p:nvSpPr>
              <p:cNvPr id="12" name="Freeform 47">
                <a:extLst>
                  <a:ext uri="{FF2B5EF4-FFF2-40B4-BE49-F238E27FC236}">
                    <a16:creationId xmlns:a16="http://schemas.microsoft.com/office/drawing/2014/main" id="{8FBF1A44-FEB9-6042-B447-8D8AAB1EFE52}"/>
                  </a:ext>
                </a:extLst>
              </p:cNvPr>
              <p:cNvSpPr>
                <a:spLocks/>
              </p:cNvSpPr>
              <p:nvPr/>
            </p:nvSpPr>
            <p:spPr bwMode="auto">
              <a:xfrm>
                <a:off x="3995577" y="2574501"/>
                <a:ext cx="848707" cy="649491"/>
              </a:xfrm>
              <a:custGeom>
                <a:avLst/>
                <a:gdLst>
                  <a:gd name="T0" fmla="*/ 576 w 648"/>
                  <a:gd name="T1" fmla="*/ 118 h 494"/>
                  <a:gd name="T2" fmla="*/ 399 w 648"/>
                  <a:gd name="T3" fmla="*/ 136 h 494"/>
                  <a:gd name="T4" fmla="*/ 386 w 648"/>
                  <a:gd name="T5" fmla="*/ 131 h 494"/>
                  <a:gd name="T6" fmla="*/ 648 w 648"/>
                  <a:gd name="T7" fmla="*/ 47 h 494"/>
                  <a:gd name="T8" fmla="*/ 470 w 648"/>
                  <a:gd name="T9" fmla="*/ 0 h 494"/>
                  <a:gd name="T10" fmla="*/ 261 w 648"/>
                  <a:gd name="T11" fmla="*/ 82 h 494"/>
                  <a:gd name="T12" fmla="*/ 216 w 648"/>
                  <a:gd name="T13" fmla="*/ 77 h 494"/>
                  <a:gd name="T14" fmla="*/ 6 w 648"/>
                  <a:gd name="T15" fmla="*/ 301 h 494"/>
                  <a:gd name="T16" fmla="*/ 216 w 648"/>
                  <a:gd name="T17" fmla="*/ 474 h 494"/>
                  <a:gd name="T18" fmla="*/ 221 w 648"/>
                  <a:gd name="T19" fmla="*/ 474 h 494"/>
                  <a:gd name="T20" fmla="*/ 576 w 648"/>
                  <a:gd name="T21" fmla="*/ 11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494">
                    <a:moveTo>
                      <a:pt x="576" y="118"/>
                    </a:moveTo>
                    <a:cubicBezTo>
                      <a:pt x="576" y="117"/>
                      <a:pt x="502" y="91"/>
                      <a:pt x="399" y="136"/>
                    </a:cubicBezTo>
                    <a:cubicBezTo>
                      <a:pt x="398" y="136"/>
                      <a:pt x="386" y="131"/>
                      <a:pt x="386" y="131"/>
                    </a:cubicBezTo>
                    <a:cubicBezTo>
                      <a:pt x="486" y="65"/>
                      <a:pt x="573" y="36"/>
                      <a:pt x="648" y="47"/>
                    </a:cubicBezTo>
                    <a:cubicBezTo>
                      <a:pt x="600" y="6"/>
                      <a:pt x="547" y="0"/>
                      <a:pt x="470" y="0"/>
                    </a:cubicBezTo>
                    <a:cubicBezTo>
                      <a:pt x="385" y="0"/>
                      <a:pt x="309" y="32"/>
                      <a:pt x="261" y="82"/>
                    </a:cubicBezTo>
                    <a:cubicBezTo>
                      <a:pt x="246" y="79"/>
                      <a:pt x="231" y="77"/>
                      <a:pt x="216" y="77"/>
                    </a:cubicBezTo>
                    <a:cubicBezTo>
                      <a:pt x="100" y="77"/>
                      <a:pt x="0" y="182"/>
                      <a:pt x="6" y="301"/>
                    </a:cubicBezTo>
                    <a:cubicBezTo>
                      <a:pt x="12" y="420"/>
                      <a:pt x="142" y="494"/>
                      <a:pt x="216" y="474"/>
                    </a:cubicBezTo>
                    <a:cubicBezTo>
                      <a:pt x="217" y="473"/>
                      <a:pt x="219" y="474"/>
                      <a:pt x="221" y="474"/>
                    </a:cubicBezTo>
                    <a:cubicBezTo>
                      <a:pt x="238" y="395"/>
                      <a:pt x="304" y="212"/>
                      <a:pt x="576" y="118"/>
                    </a:cubicBezTo>
                    <a:close/>
                  </a:path>
                </a:pathLst>
              </a:custGeom>
              <a:solidFill>
                <a:srgbClr val="009C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3B3E42"/>
                  </a:solidFill>
                  <a:effectLst/>
                  <a:uLnTx/>
                  <a:uFillTx/>
                  <a:latin typeface="Arial" panose="020B0604020202020204" pitchFamily="34" charset="0"/>
                  <a:ea typeface="ＭＳ Ｐゴシック" charset="-128"/>
                  <a:cs typeface="Arial" panose="020B0604020202020204" pitchFamily="34" charset="0"/>
                </a:endParaRPr>
              </a:p>
            </p:txBody>
          </p:sp>
        </p:grpSp>
      </p:grpSp>
      <p:grpSp>
        <p:nvGrpSpPr>
          <p:cNvPr id="44" name="Group 43">
            <a:extLst>
              <a:ext uri="{FF2B5EF4-FFF2-40B4-BE49-F238E27FC236}">
                <a16:creationId xmlns:a16="http://schemas.microsoft.com/office/drawing/2014/main" id="{F94126F7-DBB3-E048-A5AD-D169530E74C2}"/>
              </a:ext>
            </a:extLst>
          </p:cNvPr>
          <p:cNvGrpSpPr/>
          <p:nvPr/>
        </p:nvGrpSpPr>
        <p:grpSpPr>
          <a:xfrm>
            <a:off x="317305" y="1084310"/>
            <a:ext cx="4197705" cy="1464064"/>
            <a:chOff x="755225" y="965171"/>
            <a:chExt cx="4197705" cy="1464064"/>
          </a:xfrm>
        </p:grpSpPr>
        <p:grpSp>
          <p:nvGrpSpPr>
            <p:cNvPr id="45" name="Group 44">
              <a:extLst>
                <a:ext uri="{FF2B5EF4-FFF2-40B4-BE49-F238E27FC236}">
                  <a16:creationId xmlns:a16="http://schemas.microsoft.com/office/drawing/2014/main" id="{8F3059A2-E38B-4449-BF29-B6EFEF778B21}"/>
                </a:ext>
              </a:extLst>
            </p:cNvPr>
            <p:cNvGrpSpPr/>
            <p:nvPr/>
          </p:nvGrpSpPr>
          <p:grpSpPr>
            <a:xfrm>
              <a:off x="755225" y="965171"/>
              <a:ext cx="2198295" cy="1464064"/>
              <a:chOff x="755225" y="965171"/>
              <a:chExt cx="2198295" cy="1464064"/>
            </a:xfrm>
          </p:grpSpPr>
          <p:pic>
            <p:nvPicPr>
              <p:cNvPr id="47" name="Picture 46">
                <a:extLst>
                  <a:ext uri="{FF2B5EF4-FFF2-40B4-BE49-F238E27FC236}">
                    <a16:creationId xmlns:a16="http://schemas.microsoft.com/office/drawing/2014/main" id="{CC41B78B-85A0-D540-A603-023B19323E6B}"/>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rot="8790098">
                <a:off x="755225" y="965171"/>
                <a:ext cx="2198295" cy="1464064"/>
              </a:xfrm>
              <a:prstGeom prst="rect">
                <a:avLst/>
              </a:prstGeom>
            </p:spPr>
          </p:pic>
          <p:sp>
            <p:nvSpPr>
              <p:cNvPr id="48" name="TextBox 47">
                <a:extLst>
                  <a:ext uri="{FF2B5EF4-FFF2-40B4-BE49-F238E27FC236}">
                    <a16:creationId xmlns:a16="http://schemas.microsoft.com/office/drawing/2014/main" id="{27D42E0F-92BB-5A45-9322-9DBC600C9414}"/>
                  </a:ext>
                </a:extLst>
              </p:cNvPr>
              <p:cNvSpPr txBox="1"/>
              <p:nvPr/>
            </p:nvSpPr>
            <p:spPr>
              <a:xfrm>
                <a:off x="1397404" y="1426068"/>
                <a:ext cx="960904" cy="542271"/>
              </a:xfrm>
              <a:prstGeom prst="rect">
                <a:avLst/>
              </a:prstGeom>
              <a:noFill/>
            </p:spPr>
            <p:txBody>
              <a:bodyPr wrap="square" rtlCol="0">
                <a:noAutofit/>
              </a:bodyPr>
              <a:lstStyle/>
              <a:p>
                <a:pPr marL="0" marR="0" lvl="0" indent="0" algn="ctr" defTabSz="457200" rtl="0" eaLnBrk="0" fontAlgn="base" latinLnBrk="0" hangingPunct="0">
                  <a:lnSpc>
                    <a:spcPct val="100000"/>
                  </a:lnSpc>
                  <a:spcBef>
                    <a:spcPts val="1000"/>
                  </a:spcBef>
                  <a:spcAft>
                    <a:spcPct val="0"/>
                  </a:spcAft>
                  <a:buClrTx/>
                  <a:buSzTx/>
                  <a:buFontTx/>
                  <a:buNone/>
                  <a:tabLst/>
                  <a:defRPr/>
                </a:pPr>
                <a:r>
                  <a:rPr kumimoji="0" lang="en-US" sz="2800" b="1" i="0" u="none" strike="noStrike" kern="1200" cap="none" spc="0" normalizeH="0" baseline="0" noProof="0" dirty="0">
                    <a:ln>
                      <a:noFill/>
                    </a:ln>
                    <a:solidFill>
                      <a:schemeClr val="bg1"/>
                    </a:solidFill>
                    <a:effectLst/>
                    <a:uLnTx/>
                    <a:uFillTx/>
                    <a:latin typeface="Arial" panose="020B0604020202020204" pitchFamily="34" charset="0"/>
                    <a:ea typeface="Yu Mincho" panose="02020400000000000000" pitchFamily="18" charset="-128"/>
                    <a:cs typeface="Arial" panose="020B0604020202020204" pitchFamily="34" charset="0"/>
                  </a:rPr>
                  <a:t>70%</a:t>
                </a:r>
              </a:p>
            </p:txBody>
          </p:sp>
        </p:grpSp>
        <p:sp>
          <p:nvSpPr>
            <p:cNvPr id="46" name="TextBox 45">
              <a:extLst>
                <a:ext uri="{FF2B5EF4-FFF2-40B4-BE49-F238E27FC236}">
                  <a16:creationId xmlns:a16="http://schemas.microsoft.com/office/drawing/2014/main" id="{25B6980D-BD26-D041-967B-424FC956C06D}"/>
                </a:ext>
              </a:extLst>
            </p:cNvPr>
            <p:cNvSpPr txBox="1"/>
            <p:nvPr/>
          </p:nvSpPr>
          <p:spPr>
            <a:xfrm>
              <a:off x="2615310" y="1337924"/>
              <a:ext cx="2337620" cy="718559"/>
            </a:xfrm>
            <a:prstGeom prst="rect">
              <a:avLst/>
            </a:prstGeom>
            <a:noFill/>
          </p:spPr>
          <p:txBody>
            <a:bodyPr wrap="square" rtlCol="0">
              <a:noAutofit/>
            </a:bodyPr>
            <a:lstStyle/>
            <a:p>
              <a:pPr marL="0" marR="0" lvl="0" indent="0" algn="l" defTabSz="457200" rtl="0" eaLnBrk="0" fontAlgn="base" latinLnBrk="0" hangingPunct="0">
                <a:lnSpc>
                  <a:spcPct val="100000"/>
                </a:lnSpc>
                <a:spcBef>
                  <a:spcPts val="100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ＭＳ Ｐゴシック" charset="-128"/>
                  <a:cs typeface="Arial" panose="020B0604020202020204" pitchFamily="34" charset="0"/>
                </a:rPr>
                <a:t>of all web traffic on the Zscaler cloud is SSL encrypted – </a:t>
              </a:r>
              <a:r>
                <a:rPr kumimoji="0" lang="en-US" sz="1200" b="0" i="0" u="none" strike="noStrike" kern="1200" cap="none" spc="0" normalizeH="0" baseline="0" noProof="0" dirty="0">
                  <a:ln>
                    <a:noFill/>
                  </a:ln>
                  <a:solidFill>
                    <a:schemeClr val="accent1">
                      <a:lumMod val="60000"/>
                      <a:lumOff val="40000"/>
                    </a:schemeClr>
                  </a:solidFill>
                  <a:effectLst/>
                  <a:uLnTx/>
                  <a:uFillTx/>
                  <a:latin typeface="Arial" panose="020B0604020202020204" pitchFamily="34" charset="0"/>
                  <a:ea typeface="ＭＳ Ｐゴシック" charset="-128"/>
                  <a:cs typeface="Arial" panose="020B0604020202020204" pitchFamily="34" charset="0"/>
                </a:rPr>
                <a:t>an increase of 10%</a:t>
              </a:r>
              <a:r>
                <a:rPr kumimoji="0" lang="en-US" sz="1200" b="0" i="0" u="none" strike="noStrike" kern="1200" cap="none" spc="0" normalizeH="0" baseline="0" noProof="0" dirty="0">
                  <a:ln>
                    <a:noFill/>
                  </a:ln>
                  <a:solidFill>
                    <a:schemeClr val="bg1"/>
                  </a:solidFill>
                  <a:effectLst/>
                  <a:uLnTx/>
                  <a:uFillTx/>
                  <a:latin typeface="Arial" panose="020B0604020202020204" pitchFamily="34" charset="0"/>
                  <a:ea typeface="ＭＳ Ｐゴシック" charset="-128"/>
                  <a:cs typeface="Arial" panose="020B0604020202020204" pitchFamily="34" charset="0"/>
                </a:rPr>
                <a:t> over the last six months. </a:t>
              </a:r>
            </a:p>
          </p:txBody>
        </p:sp>
      </p:grpSp>
    </p:spTree>
    <p:extLst>
      <p:ext uri="{BB962C8B-B14F-4D97-AF65-F5344CB8AC3E}">
        <p14:creationId xmlns:p14="http://schemas.microsoft.com/office/powerpoint/2010/main" val="128860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766128-B61B-A743-AE70-DABFD8553E04}"/>
              </a:ext>
            </a:extLst>
          </p:cNvPr>
          <p:cNvSpPr>
            <a:spLocks noGrp="1"/>
          </p:cNvSpPr>
          <p:nvPr>
            <p:ph type="title"/>
          </p:nvPr>
        </p:nvSpPr>
        <p:spPr/>
        <p:txBody>
          <a:bodyPr/>
          <a:lstStyle/>
          <a:p>
            <a:r>
              <a:rPr lang="fr-FR" dirty="0">
                <a:latin typeface="Arial" charset="0"/>
                <a:ea typeface="Arial" charset="0"/>
                <a:cs typeface="Arial" charset="0"/>
              </a:rPr>
              <a:t>DNS security &amp; control</a:t>
            </a:r>
            <a:endParaRPr lang="en-US" dirty="0">
              <a:latin typeface="Arial" charset="0"/>
              <a:ea typeface="Arial" charset="0"/>
              <a:cs typeface="Arial" charset="0"/>
            </a:endParaRPr>
          </a:p>
        </p:txBody>
      </p:sp>
      <p:sp>
        <p:nvSpPr>
          <p:cNvPr id="8" name="Text Placeholder 7">
            <a:extLst>
              <a:ext uri="{FF2B5EF4-FFF2-40B4-BE49-F238E27FC236}">
                <a16:creationId xmlns:a16="http://schemas.microsoft.com/office/drawing/2014/main" id="{D1A503B8-F0AF-DC46-9A52-2A73C324D387}"/>
              </a:ext>
            </a:extLst>
          </p:cNvPr>
          <p:cNvSpPr>
            <a:spLocks noGrp="1"/>
          </p:cNvSpPr>
          <p:nvPr>
            <p:ph sz="quarter" idx="11"/>
          </p:nvPr>
        </p:nvSpPr>
        <p:spPr/>
        <p:txBody>
          <a:bodyPr/>
          <a:lstStyle/>
          <a:p>
            <a:r>
              <a:rPr lang="en-US" dirty="0">
                <a:solidFill>
                  <a:prstClr val="white"/>
                </a:solidFill>
                <a:sym typeface="Helvetica"/>
              </a:rPr>
              <a:t>Zscaler Cloud Firewall provides DNS as a service</a:t>
            </a:r>
            <a:endParaRPr lang="en-US" sz="1600" dirty="0"/>
          </a:p>
        </p:txBody>
      </p:sp>
      <p:sp>
        <p:nvSpPr>
          <p:cNvPr id="7" name="Text Placeholder 6">
            <a:extLst>
              <a:ext uri="{FF2B5EF4-FFF2-40B4-BE49-F238E27FC236}">
                <a16:creationId xmlns:a16="http://schemas.microsoft.com/office/drawing/2014/main" id="{59A195FF-3452-B14B-811C-B334BE95953C}"/>
              </a:ext>
            </a:extLst>
          </p:cNvPr>
          <p:cNvSpPr>
            <a:spLocks noGrp="1"/>
          </p:cNvSpPr>
          <p:nvPr>
            <p:ph type="body" sz="quarter" idx="12"/>
          </p:nvPr>
        </p:nvSpPr>
        <p:spPr>
          <a:xfrm>
            <a:off x="322197" y="1161479"/>
            <a:ext cx="4058617" cy="2516511"/>
          </a:xfrm>
        </p:spPr>
        <p:txBody>
          <a:bodyPr/>
          <a:lstStyle/>
          <a:p>
            <a:r>
              <a:rPr lang="en-US" sz="1400" dirty="0">
                <a:solidFill>
                  <a:prstClr val="white"/>
                </a:solidFill>
                <a:sym typeface="Helvetica"/>
              </a:rPr>
              <a:t>Protects users from reaching malicious domains as the first line of defense</a:t>
            </a:r>
          </a:p>
          <a:p>
            <a:r>
              <a:rPr lang="en-US" sz="1400" dirty="0">
                <a:solidFill>
                  <a:prstClr val="white"/>
                </a:solidFill>
                <a:sym typeface="Helvetica"/>
              </a:rPr>
              <a:t>Granular DNS policies based on user, app, and resolved country</a:t>
            </a:r>
          </a:p>
          <a:p>
            <a:r>
              <a:rPr lang="en-US" sz="1400" dirty="0">
                <a:solidFill>
                  <a:prstClr val="white"/>
                </a:solidFill>
                <a:sym typeface="Helvetica"/>
              </a:rPr>
              <a:t>DNS tunnel detection using machine learning</a:t>
            </a:r>
          </a:p>
          <a:p>
            <a:r>
              <a:rPr lang="en-US" sz="1400" dirty="0">
                <a:solidFill>
                  <a:prstClr val="white"/>
                </a:solidFill>
                <a:sym typeface="Helvetica"/>
              </a:rPr>
              <a:t>DNS insights provide granular visibility</a:t>
            </a:r>
          </a:p>
          <a:p>
            <a:endParaRPr lang="en-US" sz="1400" dirty="0"/>
          </a:p>
        </p:txBody>
      </p:sp>
      <p:cxnSp>
        <p:nvCxnSpPr>
          <p:cNvPr id="37" name="Straight Arrow Connector 36"/>
          <p:cNvCxnSpPr>
            <a:cxnSpLocks/>
          </p:cNvCxnSpPr>
          <p:nvPr/>
        </p:nvCxnSpPr>
        <p:spPr>
          <a:xfrm>
            <a:off x="6504070" y="1950433"/>
            <a:ext cx="0" cy="594360"/>
          </a:xfrm>
          <a:prstGeom prst="straightConnector1">
            <a:avLst/>
          </a:prstGeom>
          <a:noFill/>
          <a:ln w="25400" cap="flat">
            <a:solidFill>
              <a:schemeClr val="accent6">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8" name="Straight Arrow Connector 37"/>
          <p:cNvCxnSpPr>
            <a:cxnSpLocks/>
          </p:cNvCxnSpPr>
          <p:nvPr/>
        </p:nvCxnSpPr>
        <p:spPr>
          <a:xfrm flipH="1" flipV="1">
            <a:off x="6391956" y="2054990"/>
            <a:ext cx="2" cy="457200"/>
          </a:xfrm>
          <a:prstGeom prst="straightConnector1">
            <a:avLst/>
          </a:prstGeom>
          <a:noFill/>
          <a:ln w="254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3" name="Elbow Connector 52"/>
          <p:cNvCxnSpPr>
            <a:cxnSpLocks/>
          </p:cNvCxnSpPr>
          <p:nvPr/>
        </p:nvCxnSpPr>
        <p:spPr>
          <a:xfrm rot="5400000">
            <a:off x="5318341" y="2808898"/>
            <a:ext cx="870814" cy="1303303"/>
          </a:xfrm>
          <a:prstGeom prst="bentConnector2">
            <a:avLst/>
          </a:prstGeom>
          <a:noFill/>
          <a:ln w="25400" cap="flat">
            <a:solidFill>
              <a:schemeClr val="accent6">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7" name="TextBox 71"/>
          <p:cNvSpPr txBox="1">
            <a:spLocks noChangeArrowheads="1"/>
          </p:cNvSpPr>
          <p:nvPr/>
        </p:nvSpPr>
        <p:spPr bwMode="auto">
          <a:xfrm>
            <a:off x="4700515" y="4111917"/>
            <a:ext cx="4683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none">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algn="ctr" eaLnBrk="1" hangingPunct="1"/>
            <a:r>
              <a:rPr lang="en-US" altLang="x-none" sz="1000" b="1" dirty="0">
                <a:solidFill>
                  <a:schemeClr val="bg1"/>
                </a:solidFill>
                <a:latin typeface="Arial" panose="020B0604020202020204" pitchFamily="34" charset="0"/>
                <a:ea typeface="Helvetica Light"/>
                <a:cs typeface="Arial" panose="020B0604020202020204" pitchFamily="34" charset="0"/>
              </a:rPr>
              <a:t>User</a:t>
            </a:r>
          </a:p>
        </p:txBody>
      </p:sp>
      <p:pic>
        <p:nvPicPr>
          <p:cNvPr id="62" name="Picture 11"/>
          <p:cNvPicPr>
            <a:picLocks noChangeAspect="1"/>
          </p:cNvPicPr>
          <p:nvPr/>
        </p:nvPicPr>
        <p:blipFill>
          <a:blip r:embed="rId4" cstate="print">
            <a:biLevel thresh="25000"/>
            <a:extLst>
              <a:ext uri="{28A0092B-C50C-407E-A947-70E740481C1C}">
                <a14:useLocalDpi xmlns:a14="http://schemas.microsoft.com/office/drawing/2010/main"/>
              </a:ext>
            </a:extLst>
          </a:blip>
          <a:srcRect/>
          <a:stretch>
            <a:fillRect/>
          </a:stretch>
        </p:blipFill>
        <p:spPr bwMode="auto">
          <a:xfrm>
            <a:off x="4714415" y="3813226"/>
            <a:ext cx="440597" cy="30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ounded Rectangle 62"/>
          <p:cNvSpPr/>
          <p:nvPr/>
        </p:nvSpPr>
        <p:spPr>
          <a:xfrm>
            <a:off x="4530000" y="3577211"/>
            <a:ext cx="835165" cy="787355"/>
          </a:xfrm>
          <a:prstGeom prst="roundRect">
            <a:avLst/>
          </a:prstGeom>
          <a:noFill/>
          <a:ln w="15875" cap="rnd">
            <a:solidFill>
              <a:schemeClr val="bg1"/>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825500"/>
            <a:endParaRPr lang="en-US" sz="3200" b="1" dirty="0">
              <a:latin typeface="+mn-lt"/>
              <a:ea typeface="+mn-ea"/>
              <a:cs typeface="Arial" panose="020B0604020202020204" pitchFamily="34" charset="0"/>
              <a:sym typeface="Helvetica"/>
            </a:endParaRPr>
          </a:p>
        </p:txBody>
      </p:sp>
      <p:sp>
        <p:nvSpPr>
          <p:cNvPr id="64" name="Rounded Rectangle 63"/>
          <p:cNvSpPr/>
          <p:nvPr/>
        </p:nvSpPr>
        <p:spPr>
          <a:xfrm>
            <a:off x="7165247" y="977295"/>
            <a:ext cx="1631392" cy="1281682"/>
          </a:xfrm>
          <a:prstGeom prst="roundRect">
            <a:avLst>
              <a:gd name="adj" fmla="val 9183"/>
            </a:avLst>
          </a:prstGeom>
          <a:noFill/>
          <a:ln w="15875" cap="rnd">
            <a:solidFill>
              <a:schemeClr val="bg1"/>
            </a:solid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000000"/>
              </a:solidFill>
              <a:effectLst/>
              <a:uFillTx/>
              <a:latin typeface="+mn-lt"/>
              <a:ea typeface="+mn-ea"/>
              <a:cs typeface="Arial" panose="020B0604020202020204" pitchFamily="34" charset="0"/>
              <a:sym typeface="Helvetica"/>
            </a:endParaRPr>
          </a:p>
        </p:txBody>
      </p:sp>
      <p:sp>
        <p:nvSpPr>
          <p:cNvPr id="65" name="TextBox 64"/>
          <p:cNvSpPr txBox="1"/>
          <p:nvPr/>
        </p:nvSpPr>
        <p:spPr>
          <a:xfrm>
            <a:off x="6861685" y="2659748"/>
            <a:ext cx="673556" cy="369332"/>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nchor="ctr" anchorCtr="0">
            <a:noAutofit/>
          </a:bodyPr>
          <a:lstStyle>
            <a:defPPr marL="0" marR="0" indent="0" algn="l" defTabSz="342869" rtl="0" fontAlgn="auto" latinLnBrk="1" hangingPunct="0">
              <a:lnSpc>
                <a:spcPct val="100000"/>
              </a:lnSpc>
              <a:spcBef>
                <a:spcPts val="0"/>
              </a:spcBef>
              <a:spcAft>
                <a:spcPts val="0"/>
              </a:spcAft>
              <a:buClrTx/>
              <a:buSzTx/>
              <a:buFontTx/>
              <a:buNone/>
              <a:tabLst/>
              <a:defRPr kumimoji="0" sz="703" b="0" i="0" u="none" strike="noStrike" cap="none" spc="0" normalizeH="0" baseline="0">
                <a:ln>
                  <a:noFill/>
                </a:ln>
                <a:solidFill>
                  <a:srgbClr val="000000"/>
                </a:solidFill>
                <a:effectLst/>
                <a:uFillTx/>
              </a:defRPr>
            </a:defPPr>
            <a:lvl1pPr lvl="0" algn="ctr" defTabSz="914400" eaLnBrk="1" hangingPunct="1">
              <a:lnSpc>
                <a:spcPct val="90000"/>
              </a:lnSpc>
              <a:spcBef>
                <a:spcPts val="1000"/>
              </a:spcBef>
              <a:defRPr sz="1000" b="1" kern="0">
                <a:solidFill>
                  <a:schemeClr val="tx2"/>
                </a:solidFill>
                <a:uLnTx/>
                <a:latin typeface="+mn-lt"/>
                <a:ea typeface="+mn-ea"/>
                <a:cs typeface="+mn-cs"/>
              </a:defRPr>
            </a:lvl1pPr>
          </a:lstStyle>
          <a:p>
            <a:r>
              <a:rPr lang="en-US" dirty="0">
                <a:solidFill>
                  <a:schemeClr val="bg1"/>
                </a:solidFill>
              </a:rPr>
              <a:t>Port 53</a:t>
            </a:r>
          </a:p>
        </p:txBody>
      </p:sp>
      <p:sp>
        <p:nvSpPr>
          <p:cNvPr id="66" name="TextBox 65"/>
          <p:cNvSpPr txBox="1"/>
          <p:nvPr/>
        </p:nvSpPr>
        <p:spPr>
          <a:xfrm>
            <a:off x="4581098" y="2467198"/>
            <a:ext cx="835165"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Helvetica Light"/>
              </a:rPr>
              <a:t>DNS</a:t>
            </a:r>
            <a:r>
              <a:rPr kumimoji="0" lang="en-US" sz="1000" b="0" i="0" u="none" strike="noStrike" cap="none" spc="0" normalizeH="0" dirty="0">
                <a:ln>
                  <a:noFill/>
                </a:ln>
                <a:solidFill>
                  <a:schemeClr val="bg1"/>
                </a:solidFill>
                <a:effectLst/>
                <a:uFillTx/>
                <a:latin typeface="Arial" panose="020B0604020202020204" pitchFamily="34" charset="0"/>
                <a:cs typeface="Arial" panose="020B0604020202020204" pitchFamily="34" charset="0"/>
                <a:sym typeface="Helvetica Light"/>
              </a:rPr>
              <a:t> request</a:t>
            </a:r>
            <a:endParaRPr kumimoji="0" lang="en-US" sz="1000"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Helvetica Light"/>
            </a:endParaRPr>
          </a:p>
        </p:txBody>
      </p:sp>
      <p:sp>
        <p:nvSpPr>
          <p:cNvPr id="67" name="TextBox 66"/>
          <p:cNvSpPr txBox="1"/>
          <p:nvPr/>
        </p:nvSpPr>
        <p:spPr>
          <a:xfrm>
            <a:off x="5772967" y="1421336"/>
            <a:ext cx="1126211" cy="423043"/>
          </a:xfrm>
          <a:prstGeom prst="rect">
            <a:avLst/>
          </a:prstGeom>
          <a:noFill/>
          <a:ln>
            <a:noFill/>
          </a:ln>
          <a:effectLst/>
          <a:scene3d>
            <a:camera prst="orthographicFront">
              <a:rot lat="0" lon="0" rev="0"/>
            </a:camera>
            <a:lightRig rig="contrasting" dir="t">
              <a:rot lat="0" lon="0" rev="7800000"/>
            </a:lightRig>
          </a:scene3d>
          <a:sp3d>
            <a:bevelT w="139700" h="139700"/>
          </a:sp3d>
        </p:spPr>
        <p:txBody>
          <a:bodyPr wrap="square" rtlCol="0">
            <a:noAutofit/>
          </a:bodyPr>
          <a:lstStyle>
            <a:defPPr marL="0" marR="0" indent="0" algn="l" defTabSz="342869" rtl="0" fontAlgn="auto" latinLnBrk="1" hangingPunct="0">
              <a:lnSpc>
                <a:spcPct val="100000"/>
              </a:lnSpc>
              <a:spcBef>
                <a:spcPts val="0"/>
              </a:spcBef>
              <a:spcAft>
                <a:spcPts val="0"/>
              </a:spcAft>
              <a:buClrTx/>
              <a:buSzTx/>
              <a:buFontTx/>
              <a:buNone/>
              <a:tabLst/>
              <a:defRPr kumimoji="0" sz="703" b="0" i="0" u="none" strike="noStrike" cap="none" spc="0" normalizeH="0" baseline="0">
                <a:ln>
                  <a:noFill/>
                </a:ln>
                <a:solidFill>
                  <a:srgbClr val="000000"/>
                </a:solidFill>
                <a:effectLst/>
                <a:uFillTx/>
              </a:defRPr>
            </a:defPPr>
            <a:lvl1pPr lvl="0" algn="ctr" defTabSz="914400" eaLnBrk="1" hangingPunct="1">
              <a:lnSpc>
                <a:spcPct val="90000"/>
              </a:lnSpc>
              <a:spcBef>
                <a:spcPts val="1000"/>
              </a:spcBef>
              <a:defRPr sz="1000" b="1" kern="0">
                <a:solidFill>
                  <a:schemeClr val="tx2"/>
                </a:solidFill>
                <a:uLnTx/>
                <a:latin typeface="+mn-lt"/>
                <a:ea typeface="+mn-ea"/>
                <a:cs typeface="+mn-cs"/>
              </a:defRPr>
            </a:lvl1pPr>
          </a:lstStyle>
          <a:p>
            <a:endParaRPr lang="en-US" dirty="0">
              <a:solidFill>
                <a:schemeClr val="tx1"/>
              </a:solidFill>
            </a:endParaRPr>
          </a:p>
        </p:txBody>
      </p:sp>
      <p:sp>
        <p:nvSpPr>
          <p:cNvPr id="71" name="TextBox 70"/>
          <p:cNvSpPr txBox="1"/>
          <p:nvPr/>
        </p:nvSpPr>
        <p:spPr>
          <a:xfrm>
            <a:off x="6539696" y="2258977"/>
            <a:ext cx="934551"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Helvetica Light"/>
              </a:rPr>
              <a:t>DNS</a:t>
            </a:r>
            <a:r>
              <a:rPr kumimoji="0" lang="en-US" sz="1000" b="0" i="0" u="none" strike="noStrike" cap="none" spc="0" normalizeH="0" dirty="0">
                <a:ln>
                  <a:noFill/>
                </a:ln>
                <a:solidFill>
                  <a:schemeClr val="bg1"/>
                </a:solidFill>
                <a:effectLst/>
                <a:uFillTx/>
                <a:latin typeface="Arial" panose="020B0604020202020204" pitchFamily="34" charset="0"/>
                <a:cs typeface="Arial" panose="020B0604020202020204" pitchFamily="34" charset="0"/>
                <a:sym typeface="Helvetica Light"/>
              </a:rPr>
              <a:t> response</a:t>
            </a:r>
            <a:endParaRPr kumimoji="0" lang="en-US" sz="1000"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Helvetica Light"/>
            </a:endParaRPr>
          </a:p>
        </p:txBody>
      </p:sp>
      <p:sp>
        <p:nvSpPr>
          <p:cNvPr id="74" name="TextBox 73"/>
          <p:cNvSpPr txBox="1"/>
          <p:nvPr/>
        </p:nvSpPr>
        <p:spPr>
          <a:xfrm>
            <a:off x="7366993" y="1993971"/>
            <a:ext cx="122790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000" dirty="0">
                <a:solidFill>
                  <a:schemeClr val="bg1"/>
                </a:solidFill>
                <a:latin typeface="Arial" panose="020B0604020202020204" pitchFamily="34" charset="0"/>
                <a:cs typeface="Arial" panose="020B0604020202020204" pitchFamily="34" charset="0"/>
              </a:rPr>
              <a:t>www.malicious</a:t>
            </a:r>
            <a:r>
              <a:rPr kumimoji="0" lang="en-US" sz="1000"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Helvetica Light"/>
              </a:rPr>
              <a:t>.com</a:t>
            </a:r>
          </a:p>
        </p:txBody>
      </p:sp>
      <p:pic>
        <p:nvPicPr>
          <p:cNvPr id="75" name="Picture 2">
            <a:extLst>
              <a:ext uri="{FF2B5EF4-FFF2-40B4-BE49-F238E27FC236}">
                <a16:creationId xmlns:a16="http://schemas.microsoft.com/office/drawing/2014/main" id="{1E14ECF7-C058-4708-A751-CFF436F1E346}"/>
              </a:ext>
            </a:extLst>
          </p:cNvPr>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7895462" y="1522518"/>
            <a:ext cx="4492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Shape 13">
            <a:extLst>
              <a:ext uri="{FF2B5EF4-FFF2-40B4-BE49-F238E27FC236}">
                <a16:creationId xmlns:a16="http://schemas.microsoft.com/office/drawing/2014/main" id="{DAD23A69-A058-4F98-A367-10F782C75709}"/>
              </a:ext>
            </a:extLst>
          </p:cNvPr>
          <p:cNvSpPr/>
          <p:nvPr/>
        </p:nvSpPr>
        <p:spPr>
          <a:xfrm>
            <a:off x="4936147" y="2724888"/>
            <a:ext cx="1113366" cy="1100456"/>
          </a:xfrm>
          <a:custGeom>
            <a:avLst/>
            <a:gdLst>
              <a:gd name="connsiteX0" fmla="*/ 0 w 1113366"/>
              <a:gd name="connsiteY0" fmla="*/ 1016000 h 1016000"/>
              <a:gd name="connsiteX1" fmla="*/ 0 w 1113366"/>
              <a:gd name="connsiteY1" fmla="*/ 0 h 1016000"/>
              <a:gd name="connsiteX2" fmla="*/ 1113366 w 1113366"/>
              <a:gd name="connsiteY2" fmla="*/ 0 h 1016000"/>
            </a:gdLst>
            <a:ahLst/>
            <a:cxnLst>
              <a:cxn ang="0">
                <a:pos x="connsiteX0" y="connsiteY0"/>
              </a:cxn>
              <a:cxn ang="0">
                <a:pos x="connsiteX1" y="connsiteY1"/>
              </a:cxn>
              <a:cxn ang="0">
                <a:pos x="connsiteX2" y="connsiteY2"/>
              </a:cxn>
            </a:cxnLst>
            <a:rect l="l" t="t" r="r" b="b"/>
            <a:pathLst>
              <a:path w="1113366" h="1016000">
                <a:moveTo>
                  <a:pt x="0" y="1016000"/>
                </a:moveTo>
                <a:lnTo>
                  <a:pt x="0" y="0"/>
                </a:lnTo>
                <a:lnTo>
                  <a:pt x="1113366" y="0"/>
                </a:lnTo>
              </a:path>
            </a:pathLst>
          </a:custGeom>
          <a:noFill/>
          <a:ln w="254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cxnSp>
        <p:nvCxnSpPr>
          <p:cNvPr id="78" name="Straight Arrow Connector 77">
            <a:extLst>
              <a:ext uri="{FF2B5EF4-FFF2-40B4-BE49-F238E27FC236}">
                <a16:creationId xmlns:a16="http://schemas.microsoft.com/office/drawing/2014/main" id="{FA426F96-094E-48D4-8C50-502557507F51}"/>
              </a:ext>
            </a:extLst>
          </p:cNvPr>
          <p:cNvCxnSpPr>
            <a:cxnSpLocks/>
          </p:cNvCxnSpPr>
          <p:nvPr/>
        </p:nvCxnSpPr>
        <p:spPr>
          <a:xfrm>
            <a:off x="6843993" y="1632857"/>
            <a:ext cx="320040" cy="0"/>
          </a:xfrm>
          <a:prstGeom prst="straightConnector1">
            <a:avLst/>
          </a:prstGeom>
          <a:noFill/>
          <a:ln w="254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79" name="Picture 5">
            <a:extLst>
              <a:ext uri="{FF2B5EF4-FFF2-40B4-BE49-F238E27FC236}">
                <a16:creationId xmlns:a16="http://schemas.microsoft.com/office/drawing/2014/main" id="{1CB030C7-E310-4D35-A017-D582097CD8CC}"/>
              </a:ext>
            </a:extLst>
          </p:cNvPr>
          <p:cNvPicPr>
            <a:picLocks noChangeAspect="1"/>
          </p:cNvPicPr>
          <p:nvPr/>
        </p:nvPicPr>
        <p:blipFill>
          <a:blip r:embed="rId6" cstate="hqprint">
            <a:biLevel thresh="25000"/>
            <a:extLst>
              <a:ext uri="{28A0092B-C50C-407E-A947-70E740481C1C}">
                <a14:useLocalDpi xmlns:a14="http://schemas.microsoft.com/office/drawing/2010/main"/>
              </a:ext>
            </a:extLst>
          </a:blip>
          <a:srcRect/>
          <a:stretch>
            <a:fillRect/>
          </a:stretch>
        </p:blipFill>
        <p:spPr bwMode="auto">
          <a:xfrm>
            <a:off x="8369089" y="1086273"/>
            <a:ext cx="257579" cy="36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 name="Group 79">
            <a:extLst>
              <a:ext uri="{FF2B5EF4-FFF2-40B4-BE49-F238E27FC236}">
                <a16:creationId xmlns:a16="http://schemas.microsoft.com/office/drawing/2014/main" id="{395D7EBC-31E4-4E05-96B6-2271E60FB5D9}"/>
              </a:ext>
            </a:extLst>
          </p:cNvPr>
          <p:cNvGrpSpPr/>
          <p:nvPr/>
        </p:nvGrpSpPr>
        <p:grpSpPr>
          <a:xfrm>
            <a:off x="7248421" y="1161479"/>
            <a:ext cx="556646" cy="407628"/>
            <a:chOff x="7208754" y="1263301"/>
            <a:chExt cx="474952" cy="347804"/>
          </a:xfrm>
        </p:grpSpPr>
        <p:pic>
          <p:nvPicPr>
            <p:cNvPr id="81" name="Picture 42">
              <a:extLst>
                <a:ext uri="{FF2B5EF4-FFF2-40B4-BE49-F238E27FC236}">
                  <a16:creationId xmlns:a16="http://schemas.microsoft.com/office/drawing/2014/main" id="{C89D516A-4E14-46D7-9434-3EEA39CAFE02}"/>
                </a:ext>
              </a:extLst>
            </p:cNvPr>
            <p:cNvPicPr>
              <a:picLocks noChangeAspect="1"/>
            </p:cNvPicPr>
            <p:nvPr/>
          </p:nvPicPr>
          <p:blipFill>
            <a:blip r:embed="rId7" cstate="hqprint">
              <a:biLevel thresh="25000"/>
              <a:extLst>
                <a:ext uri="{28A0092B-C50C-407E-A947-70E740481C1C}">
                  <a14:useLocalDpi xmlns:a14="http://schemas.microsoft.com/office/drawing/2010/main"/>
                </a:ext>
              </a:extLst>
            </a:blip>
            <a:srcRect/>
            <a:stretch>
              <a:fillRect/>
            </a:stretch>
          </p:blipFill>
          <p:spPr bwMode="auto">
            <a:xfrm>
              <a:off x="7319742" y="1263301"/>
              <a:ext cx="363964" cy="72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42">
              <a:extLst>
                <a:ext uri="{FF2B5EF4-FFF2-40B4-BE49-F238E27FC236}">
                  <a16:creationId xmlns:a16="http://schemas.microsoft.com/office/drawing/2014/main" id="{9296C544-6A0C-4C3F-833D-DFCBCEA21DA5}"/>
                </a:ext>
              </a:extLst>
            </p:cNvPr>
            <p:cNvPicPr>
              <a:picLocks noChangeAspect="1"/>
            </p:cNvPicPr>
            <p:nvPr/>
          </p:nvPicPr>
          <p:blipFill>
            <a:blip r:embed="rId7" cstate="hqprint">
              <a:biLevel thresh="25000"/>
              <a:extLst>
                <a:ext uri="{28A0092B-C50C-407E-A947-70E740481C1C}">
                  <a14:useLocalDpi xmlns:a14="http://schemas.microsoft.com/office/drawing/2010/main"/>
                </a:ext>
              </a:extLst>
            </a:blip>
            <a:srcRect/>
            <a:stretch>
              <a:fillRect/>
            </a:stretch>
          </p:blipFill>
          <p:spPr bwMode="auto">
            <a:xfrm>
              <a:off x="7319742" y="1538852"/>
              <a:ext cx="363964" cy="72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42">
              <a:extLst>
                <a:ext uri="{FF2B5EF4-FFF2-40B4-BE49-F238E27FC236}">
                  <a16:creationId xmlns:a16="http://schemas.microsoft.com/office/drawing/2014/main" id="{9AE9C6C9-912B-46BE-820C-552B8C91B373}"/>
                </a:ext>
              </a:extLst>
            </p:cNvPr>
            <p:cNvPicPr>
              <a:picLocks noChangeAspect="1"/>
            </p:cNvPicPr>
            <p:nvPr/>
          </p:nvPicPr>
          <p:blipFill>
            <a:blip r:embed="rId7" cstate="hqprint">
              <a:biLevel thresh="25000"/>
              <a:extLst>
                <a:ext uri="{28A0092B-C50C-407E-A947-70E740481C1C}">
                  <a14:useLocalDpi xmlns:a14="http://schemas.microsoft.com/office/drawing/2010/main"/>
                </a:ext>
              </a:extLst>
            </a:blip>
            <a:srcRect/>
            <a:stretch>
              <a:fillRect/>
            </a:stretch>
          </p:blipFill>
          <p:spPr bwMode="auto">
            <a:xfrm>
              <a:off x="7208754" y="1400249"/>
              <a:ext cx="363964" cy="72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4" name="Picture 83"/>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90188" y="2498487"/>
            <a:ext cx="1003538" cy="501769"/>
          </a:xfrm>
          <a:prstGeom prst="rect">
            <a:avLst/>
          </a:prstGeom>
        </p:spPr>
      </p:pic>
      <p:sp>
        <p:nvSpPr>
          <p:cNvPr id="85" name="TextBox 84"/>
          <p:cNvSpPr txBox="1"/>
          <p:nvPr/>
        </p:nvSpPr>
        <p:spPr>
          <a:xfrm>
            <a:off x="6822782" y="2540492"/>
            <a:ext cx="804707"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000" b="1" i="0" u="none" strike="noStrike" cap="none" spc="0" normalizeH="0" baseline="0" dirty="0">
                <a:ln>
                  <a:noFill/>
                </a:ln>
                <a:solidFill>
                  <a:srgbClr val="53D2FF"/>
                </a:solidFill>
                <a:effectLst/>
                <a:uFillTx/>
                <a:latin typeface="Arial" panose="020B0604020202020204" pitchFamily="34" charset="0"/>
                <a:cs typeface="Arial" panose="020B0604020202020204" pitchFamily="34" charset="0"/>
                <a:sym typeface="Helvetica Light"/>
              </a:rPr>
              <a:t>DNS</a:t>
            </a:r>
            <a:r>
              <a:rPr kumimoji="0" lang="en-US" sz="1000" b="1" i="0" u="none" strike="noStrike" cap="none" spc="0" normalizeH="0" dirty="0">
                <a:ln>
                  <a:noFill/>
                </a:ln>
                <a:solidFill>
                  <a:srgbClr val="53D2FF"/>
                </a:solidFill>
                <a:effectLst/>
                <a:uFillTx/>
                <a:latin typeface="Arial" panose="020B0604020202020204" pitchFamily="34" charset="0"/>
                <a:cs typeface="Arial" panose="020B0604020202020204" pitchFamily="34" charset="0"/>
                <a:sym typeface="Helvetica Light"/>
              </a:rPr>
              <a:t> Server</a:t>
            </a:r>
            <a:endParaRPr kumimoji="0" lang="en-US" sz="1000" b="1" i="0" u="none" strike="noStrike" cap="none" spc="0" normalizeH="0" baseline="0" dirty="0">
              <a:ln>
                <a:noFill/>
              </a:ln>
              <a:solidFill>
                <a:srgbClr val="53D2FF"/>
              </a:solidFill>
              <a:effectLst/>
              <a:uFillTx/>
              <a:latin typeface="Arial" panose="020B0604020202020204" pitchFamily="34" charset="0"/>
              <a:cs typeface="Arial" panose="020B0604020202020204" pitchFamily="34" charset="0"/>
              <a:sym typeface="Helvetica Light"/>
            </a:endParaRPr>
          </a:p>
        </p:txBody>
      </p:sp>
      <p:sp>
        <p:nvSpPr>
          <p:cNvPr id="9" name="Multiply 8"/>
          <p:cNvSpPr/>
          <p:nvPr/>
        </p:nvSpPr>
        <p:spPr>
          <a:xfrm>
            <a:off x="6222716" y="3176914"/>
            <a:ext cx="362233" cy="424813"/>
          </a:xfrm>
          <a:prstGeom prst="mathMultiply">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C8A59925-AD54-4C23-9361-08AF9D07D969}"/>
              </a:ext>
            </a:extLst>
          </p:cNvPr>
          <p:cNvSpPr/>
          <p:nvPr/>
        </p:nvSpPr>
        <p:spPr>
          <a:xfrm>
            <a:off x="44227" y="1276719"/>
            <a:ext cx="4026631" cy="338554"/>
          </a:xfrm>
          <a:prstGeom prst="rect">
            <a:avLst/>
          </a:prstGeom>
        </p:spPr>
        <p:txBody>
          <a:bodyPr wrap="square">
            <a:spAutoFit/>
          </a:bodyPr>
          <a:lstStyle/>
          <a:p>
            <a:pPr marL="182880" eaLnBrk="1" hangingPunct="1">
              <a:defRPr/>
            </a:pPr>
            <a:endParaRPr lang="en-US" sz="1600" dirty="0">
              <a:solidFill>
                <a:prstClr val="white"/>
              </a:solidFill>
              <a:sym typeface="Helvetica"/>
            </a:endParaRPr>
          </a:p>
        </p:txBody>
      </p:sp>
      <p:sp>
        <p:nvSpPr>
          <p:cNvPr id="3" name="Rectangle 2">
            <a:extLst>
              <a:ext uri="{FF2B5EF4-FFF2-40B4-BE49-F238E27FC236}">
                <a16:creationId xmlns:a16="http://schemas.microsoft.com/office/drawing/2014/main" id="{6D346143-22B2-4F63-800D-EE9F811BBEE3}"/>
              </a:ext>
            </a:extLst>
          </p:cNvPr>
          <p:cNvSpPr/>
          <p:nvPr/>
        </p:nvSpPr>
        <p:spPr>
          <a:xfrm>
            <a:off x="44227" y="2758918"/>
            <a:ext cx="3531407" cy="338554"/>
          </a:xfrm>
          <a:prstGeom prst="rect">
            <a:avLst/>
          </a:prstGeom>
        </p:spPr>
        <p:txBody>
          <a:bodyPr wrap="square">
            <a:spAutoFit/>
          </a:bodyPr>
          <a:lstStyle/>
          <a:p>
            <a:pPr marL="182880" lvl="0" eaLnBrk="1" hangingPunct="1">
              <a:defRPr/>
            </a:pPr>
            <a:endParaRPr lang="en-US" sz="1600" dirty="0">
              <a:solidFill>
                <a:prstClr val="white"/>
              </a:solidFill>
              <a:sym typeface="Helvetica"/>
            </a:endParaRPr>
          </a:p>
        </p:txBody>
      </p:sp>
      <p:sp>
        <p:nvSpPr>
          <p:cNvPr id="4" name="Rectangle 3">
            <a:extLst>
              <a:ext uri="{FF2B5EF4-FFF2-40B4-BE49-F238E27FC236}">
                <a16:creationId xmlns:a16="http://schemas.microsoft.com/office/drawing/2014/main" id="{673E5284-DD77-49EB-BD48-8729FD207CDE}"/>
              </a:ext>
            </a:extLst>
          </p:cNvPr>
          <p:cNvSpPr/>
          <p:nvPr/>
        </p:nvSpPr>
        <p:spPr>
          <a:xfrm>
            <a:off x="44227" y="2006352"/>
            <a:ext cx="3737273" cy="338554"/>
          </a:xfrm>
          <a:prstGeom prst="rect">
            <a:avLst/>
          </a:prstGeom>
        </p:spPr>
        <p:txBody>
          <a:bodyPr wrap="square">
            <a:spAutoFit/>
          </a:bodyPr>
          <a:lstStyle/>
          <a:p>
            <a:pPr marL="182880" lvl="0" eaLnBrk="1" hangingPunct="1"/>
            <a:endParaRPr lang="en-US" sz="1600" dirty="0">
              <a:solidFill>
                <a:prstClr val="white"/>
              </a:solidFill>
              <a:sym typeface="Helvetica"/>
            </a:endParaRPr>
          </a:p>
        </p:txBody>
      </p:sp>
      <p:sp>
        <p:nvSpPr>
          <p:cNvPr id="5" name="Rectangle 4">
            <a:extLst>
              <a:ext uri="{FF2B5EF4-FFF2-40B4-BE49-F238E27FC236}">
                <a16:creationId xmlns:a16="http://schemas.microsoft.com/office/drawing/2014/main" id="{06D169D4-B7CA-4A23-8940-65A28295C15E}"/>
              </a:ext>
            </a:extLst>
          </p:cNvPr>
          <p:cNvSpPr/>
          <p:nvPr/>
        </p:nvSpPr>
        <p:spPr>
          <a:xfrm>
            <a:off x="44227" y="3514093"/>
            <a:ext cx="2798208" cy="338554"/>
          </a:xfrm>
          <a:prstGeom prst="rect">
            <a:avLst/>
          </a:prstGeom>
        </p:spPr>
        <p:txBody>
          <a:bodyPr wrap="square">
            <a:spAutoFit/>
          </a:bodyPr>
          <a:lstStyle/>
          <a:p>
            <a:pPr marL="182880" lvl="0" eaLnBrk="1" hangingPunct="1">
              <a:defRPr/>
            </a:pPr>
            <a:endParaRPr lang="en-US" sz="1600" dirty="0">
              <a:solidFill>
                <a:prstClr val="white"/>
              </a:solidFill>
              <a:sym typeface="Helvetica"/>
            </a:endParaRPr>
          </a:p>
        </p:txBody>
      </p:sp>
      <p:grpSp>
        <p:nvGrpSpPr>
          <p:cNvPr id="12" name="Group 11">
            <a:extLst>
              <a:ext uri="{FF2B5EF4-FFF2-40B4-BE49-F238E27FC236}">
                <a16:creationId xmlns:a16="http://schemas.microsoft.com/office/drawing/2014/main" id="{95AC64C1-4611-2D4E-9DC6-33AF3D22C792}"/>
              </a:ext>
            </a:extLst>
          </p:cNvPr>
          <p:cNvGrpSpPr/>
          <p:nvPr/>
        </p:nvGrpSpPr>
        <p:grpSpPr>
          <a:xfrm>
            <a:off x="5824417" y="1189708"/>
            <a:ext cx="1135080" cy="886298"/>
            <a:chOff x="5824417" y="1189708"/>
            <a:chExt cx="1135080" cy="886298"/>
          </a:xfrm>
        </p:grpSpPr>
        <p:pic>
          <p:nvPicPr>
            <p:cNvPr id="41" name="Picture 40">
              <a:extLst>
                <a:ext uri="{FF2B5EF4-FFF2-40B4-BE49-F238E27FC236}">
                  <a16:creationId xmlns:a16="http://schemas.microsoft.com/office/drawing/2014/main" id="{56FE1F13-35AD-4D6C-AA6E-9456448938A3}"/>
                </a:ext>
              </a:extLst>
            </p:cNvPr>
            <p:cNvPicPr>
              <a:picLocks noChangeAspect="1"/>
            </p:cNvPicPr>
            <p:nvPr>
              <p:custDataLst>
                <p:tags r:id="rId1"/>
              </p:custDataLst>
            </p:nvPr>
          </p:nvPicPr>
          <p:blipFill>
            <a:blip r:embed="rId9" cstate="screen">
              <a:extLst>
                <a:ext uri="{28A0092B-C50C-407E-A947-70E740481C1C}">
                  <a14:useLocalDpi xmlns:a14="http://schemas.microsoft.com/office/drawing/2010/main"/>
                </a:ext>
              </a:extLst>
            </a:blip>
            <a:stretch>
              <a:fillRect/>
            </a:stretch>
          </p:blipFill>
          <p:spPr>
            <a:xfrm>
              <a:off x="5824417" y="1189708"/>
              <a:ext cx="1135080" cy="886298"/>
            </a:xfrm>
            <a:prstGeom prst="rect">
              <a:avLst/>
            </a:prstGeom>
          </p:spPr>
        </p:pic>
        <p:sp>
          <p:nvSpPr>
            <p:cNvPr id="11" name="Rectangle 10">
              <a:extLst>
                <a:ext uri="{FF2B5EF4-FFF2-40B4-BE49-F238E27FC236}">
                  <a16:creationId xmlns:a16="http://schemas.microsoft.com/office/drawing/2014/main" id="{896B8019-282A-BB46-8EE1-9CC408159BAC}"/>
                </a:ext>
              </a:extLst>
            </p:cNvPr>
            <p:cNvSpPr/>
            <p:nvPr/>
          </p:nvSpPr>
          <p:spPr>
            <a:xfrm>
              <a:off x="5984254" y="1409764"/>
              <a:ext cx="815406" cy="507831"/>
            </a:xfrm>
            <a:prstGeom prst="rect">
              <a:avLst/>
            </a:prstGeom>
          </p:spPr>
          <p:txBody>
            <a:bodyPr wrap="square">
              <a:spAutoFit/>
            </a:bodyPr>
            <a:lstStyle/>
            <a:p>
              <a:pPr algn="ctr">
                <a:lnSpc>
                  <a:spcPct val="90000"/>
                </a:lnSpc>
              </a:pPr>
              <a:r>
                <a:rPr lang="en-US" sz="1000" dirty="0"/>
                <a:t>TLD/Root/Auth DNS Server</a:t>
              </a:r>
            </a:p>
          </p:txBody>
        </p:sp>
      </p:grpSp>
      <p:sp>
        <p:nvSpPr>
          <p:cNvPr id="14" name="TextBox 13">
            <a:extLst>
              <a:ext uri="{FF2B5EF4-FFF2-40B4-BE49-F238E27FC236}">
                <a16:creationId xmlns:a16="http://schemas.microsoft.com/office/drawing/2014/main" id="{80E9DF19-56F4-4F4F-ADAD-8877E69F9721}"/>
              </a:ext>
            </a:extLst>
          </p:cNvPr>
          <p:cNvSpPr txBox="1"/>
          <p:nvPr/>
        </p:nvSpPr>
        <p:spPr>
          <a:xfrm>
            <a:off x="2778826" y="-546265"/>
            <a:ext cx="0" cy="0"/>
          </a:xfrm>
          <a:prstGeom prst="rect">
            <a:avLst/>
          </a:prstGeom>
          <a:noFill/>
        </p:spPr>
        <p:txBody>
          <a:bodyPr wrap="none" rtlCol="0">
            <a:noAutofit/>
          </a:bodyPr>
          <a:lstStyle/>
          <a:p>
            <a:pPr algn="l"/>
            <a:endParaRPr lang="en-US" sz="1600" dirty="0"/>
          </a:p>
        </p:txBody>
      </p:sp>
      <p:cxnSp>
        <p:nvCxnSpPr>
          <p:cNvPr id="68" name="Straight Arrow Connector 67"/>
          <p:cNvCxnSpPr/>
          <p:nvPr/>
        </p:nvCxnSpPr>
        <p:spPr>
          <a:xfrm flipH="1">
            <a:off x="6871702" y="1748976"/>
            <a:ext cx="280245" cy="0"/>
          </a:xfrm>
          <a:prstGeom prst="straightConnector1">
            <a:avLst/>
          </a:prstGeom>
          <a:noFill/>
          <a:ln w="25400" cap="flat">
            <a:solidFill>
              <a:schemeClr val="accent6">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0954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D3234C4-105E-8E48-ABB0-61C95EABA47A}"/>
              </a:ext>
            </a:extLst>
          </p:cNvPr>
          <p:cNvGrpSpPr/>
          <p:nvPr/>
        </p:nvGrpSpPr>
        <p:grpSpPr>
          <a:xfrm>
            <a:off x="3789317" y="-2070699"/>
            <a:ext cx="6466845" cy="8314146"/>
            <a:chOff x="2112064" y="869395"/>
            <a:chExt cx="2911927" cy="3743739"/>
          </a:xfrm>
          <a:solidFill>
            <a:schemeClr val="accent4">
              <a:lumMod val="75000"/>
            </a:schemeClr>
          </a:solidFill>
        </p:grpSpPr>
        <p:sp>
          <p:nvSpPr>
            <p:cNvPr id="73" name="Freeform 46">
              <a:extLst>
                <a:ext uri="{FF2B5EF4-FFF2-40B4-BE49-F238E27FC236}">
                  <a16:creationId xmlns:a16="http://schemas.microsoft.com/office/drawing/2014/main" id="{37C83188-C76B-084F-A362-AD6C45F8533A}"/>
                </a:ext>
              </a:extLst>
            </p:cNvPr>
            <p:cNvSpPr>
              <a:spLocks/>
            </p:cNvSpPr>
            <p:nvPr/>
          </p:nvSpPr>
          <p:spPr bwMode="auto">
            <a:xfrm>
              <a:off x="2398329" y="3389467"/>
              <a:ext cx="1732843" cy="1223667"/>
            </a:xfrm>
            <a:custGeom>
              <a:avLst/>
              <a:gdLst>
                <a:gd name="T0" fmla="*/ 1241425 w 1477"/>
                <a:gd name="T1" fmla="*/ 531813 h 1043"/>
                <a:gd name="T2" fmla="*/ 1063625 w 1477"/>
                <a:gd name="T3" fmla="*/ 374650 h 1043"/>
                <a:gd name="T4" fmla="*/ 925513 w 1477"/>
                <a:gd name="T5" fmla="*/ 354013 h 1043"/>
                <a:gd name="T6" fmla="*/ 847725 w 1477"/>
                <a:gd name="T7" fmla="*/ 215900 h 1043"/>
                <a:gd name="T8" fmla="*/ 649288 w 1477"/>
                <a:gd name="T9" fmla="*/ 196850 h 1043"/>
                <a:gd name="T10" fmla="*/ 374650 w 1477"/>
                <a:gd name="T11" fmla="*/ 138113 h 1043"/>
                <a:gd name="T12" fmla="*/ 58738 w 1477"/>
                <a:gd name="T13" fmla="*/ 0 h 1043"/>
                <a:gd name="T14" fmla="*/ 19050 w 1477"/>
                <a:gd name="T15" fmla="*/ 98425 h 1043"/>
                <a:gd name="T16" fmla="*/ 58738 w 1477"/>
                <a:gd name="T17" fmla="*/ 215900 h 1043"/>
                <a:gd name="T18" fmla="*/ 138113 w 1477"/>
                <a:gd name="T19" fmla="*/ 433388 h 1043"/>
                <a:gd name="T20" fmla="*/ 117475 w 1477"/>
                <a:gd name="T21" fmla="*/ 512763 h 1043"/>
                <a:gd name="T22" fmla="*/ 255588 w 1477"/>
                <a:gd name="T23" fmla="*/ 630238 h 1043"/>
                <a:gd name="T24" fmla="*/ 314325 w 1477"/>
                <a:gd name="T25" fmla="*/ 787400 h 1043"/>
                <a:gd name="T26" fmla="*/ 414338 w 1477"/>
                <a:gd name="T27" fmla="*/ 906463 h 1043"/>
                <a:gd name="T28" fmla="*/ 452438 w 1477"/>
                <a:gd name="T29" fmla="*/ 827088 h 1043"/>
                <a:gd name="T30" fmla="*/ 374650 w 1477"/>
                <a:gd name="T31" fmla="*/ 728663 h 1043"/>
                <a:gd name="T32" fmla="*/ 334963 w 1477"/>
                <a:gd name="T33" fmla="*/ 590550 h 1043"/>
                <a:gd name="T34" fmla="*/ 215900 w 1477"/>
                <a:gd name="T35" fmla="*/ 374650 h 1043"/>
                <a:gd name="T36" fmla="*/ 138113 w 1477"/>
                <a:gd name="T37" fmla="*/ 215900 h 1043"/>
                <a:gd name="T38" fmla="*/ 236538 w 1477"/>
                <a:gd name="T39" fmla="*/ 157163 h 1043"/>
                <a:gd name="T40" fmla="*/ 374650 w 1477"/>
                <a:gd name="T41" fmla="*/ 452438 h 1043"/>
                <a:gd name="T42" fmla="*/ 473075 w 1477"/>
                <a:gd name="T43" fmla="*/ 669925 h 1043"/>
                <a:gd name="T44" fmla="*/ 571500 w 1477"/>
                <a:gd name="T45" fmla="*/ 749300 h 1043"/>
                <a:gd name="T46" fmla="*/ 768350 w 1477"/>
                <a:gd name="T47" fmla="*/ 965200 h 1043"/>
                <a:gd name="T48" fmla="*/ 787400 w 1477"/>
                <a:gd name="T49" fmla="*/ 1143000 h 1043"/>
                <a:gd name="T50" fmla="*/ 925513 w 1477"/>
                <a:gd name="T51" fmla="*/ 1320800 h 1043"/>
                <a:gd name="T52" fmla="*/ 1082675 w 1477"/>
                <a:gd name="T53" fmla="*/ 1398588 h 1043"/>
                <a:gd name="T54" fmla="*/ 1281113 w 1477"/>
                <a:gd name="T55" fmla="*/ 1497013 h 1043"/>
                <a:gd name="T56" fmla="*/ 1616075 w 1477"/>
                <a:gd name="T57" fmla="*/ 1576388 h 1043"/>
                <a:gd name="T58" fmla="*/ 1930400 w 1477"/>
                <a:gd name="T59" fmla="*/ 1655763 h 1043"/>
                <a:gd name="T60" fmla="*/ 2068513 w 1477"/>
                <a:gd name="T61" fmla="*/ 1517650 h 1043"/>
                <a:gd name="T62" fmla="*/ 2028825 w 1477"/>
                <a:gd name="T63" fmla="*/ 1379538 h 1043"/>
                <a:gd name="T64" fmla="*/ 2246313 w 1477"/>
                <a:gd name="T65" fmla="*/ 1300163 h 1043"/>
                <a:gd name="T66" fmla="*/ 2305050 w 1477"/>
                <a:gd name="T67" fmla="*/ 1122363 h 1043"/>
                <a:gd name="T68" fmla="*/ 2324100 w 1477"/>
                <a:gd name="T69" fmla="*/ 1004888 h 1043"/>
                <a:gd name="T70" fmla="*/ 2147888 w 1477"/>
                <a:gd name="T71" fmla="*/ 1044575 h 1043"/>
                <a:gd name="T72" fmla="*/ 2049463 w 1477"/>
                <a:gd name="T73" fmla="*/ 1162050 h 1043"/>
                <a:gd name="T74" fmla="*/ 1831975 w 1477"/>
                <a:gd name="T75" fmla="*/ 1320800 h 1043"/>
                <a:gd name="T76" fmla="*/ 1714500 w 1477"/>
                <a:gd name="T77" fmla="*/ 1339850 h 1043"/>
                <a:gd name="T78" fmla="*/ 1595438 w 1477"/>
                <a:gd name="T79" fmla="*/ 1320800 h 1043"/>
                <a:gd name="T80" fmla="*/ 1457325 w 1477"/>
                <a:gd name="T81" fmla="*/ 1084263 h 1043"/>
                <a:gd name="T82" fmla="*/ 1457325 w 1477"/>
                <a:gd name="T83" fmla="*/ 787400 h 1043"/>
                <a:gd name="T84" fmla="*/ 1319213 w 1477"/>
                <a:gd name="T85" fmla="*/ 650875 h 10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77" h="1043">
                  <a:moveTo>
                    <a:pt x="794" y="360"/>
                  </a:moveTo>
                  <a:lnTo>
                    <a:pt x="782" y="335"/>
                  </a:lnTo>
                  <a:lnTo>
                    <a:pt x="757" y="273"/>
                  </a:lnTo>
                  <a:lnTo>
                    <a:pt x="670" y="236"/>
                  </a:lnTo>
                  <a:lnTo>
                    <a:pt x="633" y="261"/>
                  </a:lnTo>
                  <a:lnTo>
                    <a:pt x="583" y="223"/>
                  </a:lnTo>
                  <a:lnTo>
                    <a:pt x="571" y="186"/>
                  </a:lnTo>
                  <a:lnTo>
                    <a:pt x="534" y="136"/>
                  </a:lnTo>
                  <a:lnTo>
                    <a:pt x="484" y="99"/>
                  </a:lnTo>
                  <a:lnTo>
                    <a:pt x="409" y="124"/>
                  </a:lnTo>
                  <a:lnTo>
                    <a:pt x="335" y="124"/>
                  </a:lnTo>
                  <a:lnTo>
                    <a:pt x="236" y="87"/>
                  </a:lnTo>
                  <a:lnTo>
                    <a:pt x="62" y="0"/>
                  </a:lnTo>
                  <a:lnTo>
                    <a:pt x="37" y="0"/>
                  </a:lnTo>
                  <a:lnTo>
                    <a:pt x="0" y="12"/>
                  </a:lnTo>
                  <a:lnTo>
                    <a:pt x="12" y="62"/>
                  </a:lnTo>
                  <a:lnTo>
                    <a:pt x="12" y="99"/>
                  </a:lnTo>
                  <a:lnTo>
                    <a:pt x="37" y="136"/>
                  </a:lnTo>
                  <a:lnTo>
                    <a:pt x="74" y="211"/>
                  </a:lnTo>
                  <a:lnTo>
                    <a:pt x="87" y="273"/>
                  </a:lnTo>
                  <a:lnTo>
                    <a:pt x="50" y="273"/>
                  </a:lnTo>
                  <a:lnTo>
                    <a:pt x="74" y="323"/>
                  </a:lnTo>
                  <a:lnTo>
                    <a:pt x="149" y="372"/>
                  </a:lnTo>
                  <a:lnTo>
                    <a:pt x="161" y="397"/>
                  </a:lnTo>
                  <a:lnTo>
                    <a:pt x="161" y="472"/>
                  </a:lnTo>
                  <a:lnTo>
                    <a:pt x="198" y="496"/>
                  </a:lnTo>
                  <a:lnTo>
                    <a:pt x="248" y="534"/>
                  </a:lnTo>
                  <a:lnTo>
                    <a:pt x="261" y="571"/>
                  </a:lnTo>
                  <a:lnTo>
                    <a:pt x="285" y="559"/>
                  </a:lnTo>
                  <a:lnTo>
                    <a:pt x="285" y="521"/>
                  </a:lnTo>
                  <a:lnTo>
                    <a:pt x="236" y="484"/>
                  </a:lnTo>
                  <a:lnTo>
                    <a:pt x="236" y="459"/>
                  </a:lnTo>
                  <a:lnTo>
                    <a:pt x="223" y="422"/>
                  </a:lnTo>
                  <a:lnTo>
                    <a:pt x="211" y="372"/>
                  </a:lnTo>
                  <a:lnTo>
                    <a:pt x="161" y="298"/>
                  </a:lnTo>
                  <a:lnTo>
                    <a:pt x="136" y="236"/>
                  </a:lnTo>
                  <a:lnTo>
                    <a:pt x="136" y="211"/>
                  </a:lnTo>
                  <a:lnTo>
                    <a:pt x="87" y="136"/>
                  </a:lnTo>
                  <a:lnTo>
                    <a:pt x="87" y="74"/>
                  </a:lnTo>
                  <a:lnTo>
                    <a:pt x="149" y="99"/>
                  </a:lnTo>
                  <a:lnTo>
                    <a:pt x="174" y="161"/>
                  </a:lnTo>
                  <a:lnTo>
                    <a:pt x="236" y="285"/>
                  </a:lnTo>
                  <a:lnTo>
                    <a:pt x="310" y="385"/>
                  </a:lnTo>
                  <a:lnTo>
                    <a:pt x="298" y="422"/>
                  </a:lnTo>
                  <a:lnTo>
                    <a:pt x="310" y="447"/>
                  </a:lnTo>
                  <a:lnTo>
                    <a:pt x="360" y="472"/>
                  </a:lnTo>
                  <a:lnTo>
                    <a:pt x="409" y="534"/>
                  </a:lnTo>
                  <a:lnTo>
                    <a:pt x="484" y="608"/>
                  </a:lnTo>
                  <a:lnTo>
                    <a:pt x="509" y="683"/>
                  </a:lnTo>
                  <a:lnTo>
                    <a:pt x="496" y="720"/>
                  </a:lnTo>
                  <a:lnTo>
                    <a:pt x="496" y="745"/>
                  </a:lnTo>
                  <a:lnTo>
                    <a:pt x="583" y="832"/>
                  </a:lnTo>
                  <a:lnTo>
                    <a:pt x="658" y="869"/>
                  </a:lnTo>
                  <a:lnTo>
                    <a:pt x="682" y="881"/>
                  </a:lnTo>
                  <a:lnTo>
                    <a:pt x="732" y="931"/>
                  </a:lnTo>
                  <a:lnTo>
                    <a:pt x="807" y="943"/>
                  </a:lnTo>
                  <a:lnTo>
                    <a:pt x="918" y="981"/>
                  </a:lnTo>
                  <a:lnTo>
                    <a:pt x="1018" y="993"/>
                  </a:lnTo>
                  <a:lnTo>
                    <a:pt x="1117" y="968"/>
                  </a:lnTo>
                  <a:lnTo>
                    <a:pt x="1216" y="1043"/>
                  </a:lnTo>
                  <a:lnTo>
                    <a:pt x="1241" y="968"/>
                  </a:lnTo>
                  <a:lnTo>
                    <a:pt x="1303" y="956"/>
                  </a:lnTo>
                  <a:lnTo>
                    <a:pt x="1278" y="906"/>
                  </a:lnTo>
                  <a:lnTo>
                    <a:pt x="1278" y="869"/>
                  </a:lnTo>
                  <a:lnTo>
                    <a:pt x="1365" y="856"/>
                  </a:lnTo>
                  <a:lnTo>
                    <a:pt x="1415" y="819"/>
                  </a:lnTo>
                  <a:lnTo>
                    <a:pt x="1452" y="819"/>
                  </a:lnTo>
                  <a:lnTo>
                    <a:pt x="1452" y="707"/>
                  </a:lnTo>
                  <a:lnTo>
                    <a:pt x="1477" y="670"/>
                  </a:lnTo>
                  <a:lnTo>
                    <a:pt x="1464" y="633"/>
                  </a:lnTo>
                  <a:lnTo>
                    <a:pt x="1427" y="645"/>
                  </a:lnTo>
                  <a:lnTo>
                    <a:pt x="1353" y="658"/>
                  </a:lnTo>
                  <a:lnTo>
                    <a:pt x="1303" y="683"/>
                  </a:lnTo>
                  <a:lnTo>
                    <a:pt x="1291" y="732"/>
                  </a:lnTo>
                  <a:lnTo>
                    <a:pt x="1241" y="832"/>
                  </a:lnTo>
                  <a:lnTo>
                    <a:pt x="1154" y="832"/>
                  </a:lnTo>
                  <a:lnTo>
                    <a:pt x="1092" y="856"/>
                  </a:lnTo>
                  <a:lnTo>
                    <a:pt x="1080" y="844"/>
                  </a:lnTo>
                  <a:lnTo>
                    <a:pt x="1055" y="832"/>
                  </a:lnTo>
                  <a:lnTo>
                    <a:pt x="1005" y="832"/>
                  </a:lnTo>
                  <a:lnTo>
                    <a:pt x="931" y="720"/>
                  </a:lnTo>
                  <a:lnTo>
                    <a:pt x="918" y="683"/>
                  </a:lnTo>
                  <a:lnTo>
                    <a:pt x="906" y="633"/>
                  </a:lnTo>
                  <a:lnTo>
                    <a:pt x="918" y="496"/>
                  </a:lnTo>
                  <a:lnTo>
                    <a:pt x="931" y="447"/>
                  </a:lnTo>
                  <a:lnTo>
                    <a:pt x="831" y="410"/>
                  </a:lnTo>
                  <a:lnTo>
                    <a:pt x="794" y="360"/>
                  </a:lnTo>
                  <a:close/>
                </a:path>
              </a:pathLst>
            </a:custGeom>
            <a:solidFill>
              <a:schemeClr val="accent1">
                <a:lumMod val="75000"/>
              </a:schemeClr>
            </a:solidFill>
            <a:ln>
              <a:noFill/>
            </a:ln>
          </p:spPr>
          <p:txBody>
            <a:bodyPr/>
            <a:lstStyle/>
            <a:p>
              <a:endParaRPr lang="en-GB" dirty="0"/>
            </a:p>
          </p:txBody>
        </p:sp>
        <p:sp>
          <p:nvSpPr>
            <p:cNvPr id="74" name="Freeform 47">
              <a:extLst>
                <a:ext uri="{FF2B5EF4-FFF2-40B4-BE49-F238E27FC236}">
                  <a16:creationId xmlns:a16="http://schemas.microsoft.com/office/drawing/2014/main" id="{4198DEE6-B66C-4240-917C-7B467108DB94}"/>
                </a:ext>
              </a:extLst>
            </p:cNvPr>
            <p:cNvSpPr>
              <a:spLocks/>
            </p:cNvSpPr>
            <p:nvPr/>
          </p:nvSpPr>
          <p:spPr bwMode="auto">
            <a:xfrm>
              <a:off x="2130835" y="2300720"/>
              <a:ext cx="2665551" cy="1646025"/>
            </a:xfrm>
            <a:custGeom>
              <a:avLst/>
              <a:gdLst>
                <a:gd name="T0" fmla="*/ 3468688 w 2272"/>
                <a:gd name="T1" fmla="*/ 0 h 1403"/>
                <a:gd name="T2" fmla="*/ 3349625 w 2272"/>
                <a:gd name="T3" fmla="*/ 158750 h 1403"/>
                <a:gd name="T4" fmla="*/ 3173413 w 2272"/>
                <a:gd name="T5" fmla="*/ 296863 h 1403"/>
                <a:gd name="T6" fmla="*/ 3074988 w 2272"/>
                <a:gd name="T7" fmla="*/ 493713 h 1403"/>
                <a:gd name="T8" fmla="*/ 2936875 w 2272"/>
                <a:gd name="T9" fmla="*/ 552450 h 1403"/>
                <a:gd name="T10" fmla="*/ 2876550 w 2272"/>
                <a:gd name="T11" fmla="*/ 671513 h 1403"/>
                <a:gd name="T12" fmla="*/ 2740025 w 2272"/>
                <a:gd name="T13" fmla="*/ 730250 h 1403"/>
                <a:gd name="T14" fmla="*/ 2700338 w 2272"/>
                <a:gd name="T15" fmla="*/ 671513 h 1403"/>
                <a:gd name="T16" fmla="*/ 2700338 w 2272"/>
                <a:gd name="T17" fmla="*/ 552450 h 1403"/>
                <a:gd name="T18" fmla="*/ 2641600 w 2272"/>
                <a:gd name="T19" fmla="*/ 512763 h 1403"/>
                <a:gd name="T20" fmla="*/ 2601913 w 2272"/>
                <a:gd name="T21" fmla="*/ 395288 h 1403"/>
                <a:gd name="T22" fmla="*/ 2482850 w 2272"/>
                <a:gd name="T23" fmla="*/ 571500 h 1403"/>
                <a:gd name="T24" fmla="*/ 2503488 w 2272"/>
                <a:gd name="T25" fmla="*/ 749300 h 1403"/>
                <a:gd name="T26" fmla="*/ 2384425 w 2272"/>
                <a:gd name="T27" fmla="*/ 709613 h 1403"/>
                <a:gd name="T28" fmla="*/ 2405063 w 2272"/>
                <a:gd name="T29" fmla="*/ 512763 h 1403"/>
                <a:gd name="T30" fmla="*/ 2405063 w 2272"/>
                <a:gd name="T31" fmla="*/ 434975 h 1403"/>
                <a:gd name="T32" fmla="*/ 2601913 w 2272"/>
                <a:gd name="T33" fmla="*/ 374650 h 1403"/>
                <a:gd name="T34" fmla="*/ 2405063 w 2272"/>
                <a:gd name="T35" fmla="*/ 355600 h 1403"/>
                <a:gd name="T36" fmla="*/ 2246313 w 2272"/>
                <a:gd name="T37" fmla="*/ 374650 h 1403"/>
                <a:gd name="T38" fmla="*/ 2128838 w 2272"/>
                <a:gd name="T39" fmla="*/ 315913 h 1403"/>
                <a:gd name="T40" fmla="*/ 2266950 w 2272"/>
                <a:gd name="T41" fmla="*/ 236538 h 1403"/>
                <a:gd name="T42" fmla="*/ 2128838 w 2272"/>
                <a:gd name="T43" fmla="*/ 236538 h 1403"/>
                <a:gd name="T44" fmla="*/ 1971675 w 2272"/>
                <a:gd name="T45" fmla="*/ 198438 h 1403"/>
                <a:gd name="T46" fmla="*/ 1025525 w 2272"/>
                <a:gd name="T47" fmla="*/ 100013 h 1403"/>
                <a:gd name="T48" fmla="*/ 315913 w 2272"/>
                <a:gd name="T49" fmla="*/ 20638 h 1403"/>
                <a:gd name="T50" fmla="*/ 276225 w 2272"/>
                <a:gd name="T51" fmla="*/ 100013 h 1403"/>
                <a:gd name="T52" fmla="*/ 138113 w 2272"/>
                <a:gd name="T53" fmla="*/ 334963 h 1403"/>
                <a:gd name="T54" fmla="*/ 0 w 2272"/>
                <a:gd name="T55" fmla="*/ 671513 h 1403"/>
                <a:gd name="T56" fmla="*/ 60325 w 2272"/>
                <a:gd name="T57" fmla="*/ 927100 h 1403"/>
                <a:gd name="T58" fmla="*/ 100013 w 2272"/>
                <a:gd name="T59" fmla="*/ 1044575 h 1403"/>
                <a:gd name="T60" fmla="*/ 119063 w 2272"/>
                <a:gd name="T61" fmla="*/ 1203325 h 1403"/>
                <a:gd name="T62" fmla="*/ 276225 w 2272"/>
                <a:gd name="T63" fmla="*/ 1379538 h 1403"/>
                <a:gd name="T64" fmla="*/ 355600 w 2272"/>
                <a:gd name="T65" fmla="*/ 1517650 h 1403"/>
                <a:gd name="T66" fmla="*/ 473075 w 2272"/>
                <a:gd name="T67" fmla="*/ 1498600 h 1403"/>
                <a:gd name="T68" fmla="*/ 1004888 w 2272"/>
                <a:gd name="T69" fmla="*/ 1695450 h 1403"/>
                <a:gd name="T70" fmla="*/ 1262063 w 2272"/>
                <a:gd name="T71" fmla="*/ 1814513 h 1403"/>
                <a:gd name="T72" fmla="*/ 1419225 w 2272"/>
                <a:gd name="T73" fmla="*/ 1873250 h 1403"/>
                <a:gd name="T74" fmla="*/ 1636713 w 2272"/>
                <a:gd name="T75" fmla="*/ 2070100 h 1403"/>
                <a:gd name="T76" fmla="*/ 1852613 w 2272"/>
                <a:gd name="T77" fmla="*/ 2227263 h 1403"/>
                <a:gd name="T78" fmla="*/ 1873250 w 2272"/>
                <a:gd name="T79" fmla="*/ 2011363 h 1403"/>
                <a:gd name="T80" fmla="*/ 2070100 w 2272"/>
                <a:gd name="T81" fmla="*/ 1873250 h 1403"/>
                <a:gd name="T82" fmla="*/ 2325688 w 2272"/>
                <a:gd name="T83" fmla="*/ 1912938 h 1403"/>
                <a:gd name="T84" fmla="*/ 2482850 w 2272"/>
                <a:gd name="T85" fmla="*/ 1793875 h 1403"/>
                <a:gd name="T86" fmla="*/ 2778125 w 2272"/>
                <a:gd name="T87" fmla="*/ 1793875 h 1403"/>
                <a:gd name="T88" fmla="*/ 2955925 w 2272"/>
                <a:gd name="T89" fmla="*/ 1931988 h 1403"/>
                <a:gd name="T90" fmla="*/ 3035300 w 2272"/>
                <a:gd name="T91" fmla="*/ 2011363 h 1403"/>
                <a:gd name="T92" fmla="*/ 3133725 w 2272"/>
                <a:gd name="T93" fmla="*/ 2109788 h 1403"/>
                <a:gd name="T94" fmla="*/ 3113088 w 2272"/>
                <a:gd name="T95" fmla="*/ 1814513 h 1403"/>
                <a:gd name="T96" fmla="*/ 3113088 w 2272"/>
                <a:gd name="T97" fmla="*/ 1458913 h 1403"/>
                <a:gd name="T98" fmla="*/ 3311525 w 2272"/>
                <a:gd name="T99" fmla="*/ 1203325 h 1403"/>
                <a:gd name="T100" fmla="*/ 3290888 w 2272"/>
                <a:gd name="T101" fmla="*/ 1065213 h 1403"/>
                <a:gd name="T102" fmla="*/ 3211513 w 2272"/>
                <a:gd name="T103" fmla="*/ 808038 h 1403"/>
                <a:gd name="T104" fmla="*/ 3311525 w 2272"/>
                <a:gd name="T105" fmla="*/ 887413 h 1403"/>
                <a:gd name="T106" fmla="*/ 3330575 w 2272"/>
                <a:gd name="T107" fmla="*/ 730250 h 1403"/>
                <a:gd name="T108" fmla="*/ 3429000 w 2272"/>
                <a:gd name="T109" fmla="*/ 571500 h 1403"/>
                <a:gd name="T110" fmla="*/ 3527425 w 2272"/>
                <a:gd name="T111" fmla="*/ 512763 h 1403"/>
                <a:gd name="T112" fmla="*/ 3527425 w 2272"/>
                <a:gd name="T113" fmla="*/ 257175 h 1403"/>
                <a:gd name="T114" fmla="*/ 3606800 w 2272"/>
                <a:gd name="T115" fmla="*/ 119063 h 140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272" h="1403">
                  <a:moveTo>
                    <a:pt x="2259" y="75"/>
                  </a:moveTo>
                  <a:lnTo>
                    <a:pt x="2210" y="25"/>
                  </a:lnTo>
                  <a:lnTo>
                    <a:pt x="2185" y="0"/>
                  </a:lnTo>
                  <a:lnTo>
                    <a:pt x="2123" y="0"/>
                  </a:lnTo>
                  <a:lnTo>
                    <a:pt x="2110" y="75"/>
                  </a:lnTo>
                  <a:lnTo>
                    <a:pt x="2110" y="100"/>
                  </a:lnTo>
                  <a:lnTo>
                    <a:pt x="2098" y="125"/>
                  </a:lnTo>
                  <a:lnTo>
                    <a:pt x="2073" y="162"/>
                  </a:lnTo>
                  <a:lnTo>
                    <a:pt x="1999" y="187"/>
                  </a:lnTo>
                  <a:lnTo>
                    <a:pt x="1949" y="261"/>
                  </a:lnTo>
                  <a:lnTo>
                    <a:pt x="1961" y="274"/>
                  </a:lnTo>
                  <a:lnTo>
                    <a:pt x="1937" y="311"/>
                  </a:lnTo>
                  <a:lnTo>
                    <a:pt x="1887" y="311"/>
                  </a:lnTo>
                  <a:lnTo>
                    <a:pt x="1862" y="336"/>
                  </a:lnTo>
                  <a:lnTo>
                    <a:pt x="1850" y="348"/>
                  </a:lnTo>
                  <a:lnTo>
                    <a:pt x="1837" y="373"/>
                  </a:lnTo>
                  <a:lnTo>
                    <a:pt x="1812" y="410"/>
                  </a:lnTo>
                  <a:lnTo>
                    <a:pt x="1812" y="423"/>
                  </a:lnTo>
                  <a:lnTo>
                    <a:pt x="1800" y="447"/>
                  </a:lnTo>
                  <a:lnTo>
                    <a:pt x="1763" y="472"/>
                  </a:lnTo>
                  <a:lnTo>
                    <a:pt x="1726" y="460"/>
                  </a:lnTo>
                  <a:lnTo>
                    <a:pt x="1726" y="447"/>
                  </a:lnTo>
                  <a:lnTo>
                    <a:pt x="1726" y="435"/>
                  </a:lnTo>
                  <a:lnTo>
                    <a:pt x="1701" y="423"/>
                  </a:lnTo>
                  <a:lnTo>
                    <a:pt x="1713" y="373"/>
                  </a:lnTo>
                  <a:lnTo>
                    <a:pt x="1713" y="348"/>
                  </a:lnTo>
                  <a:lnTo>
                    <a:pt x="1701" y="348"/>
                  </a:lnTo>
                  <a:lnTo>
                    <a:pt x="1688" y="360"/>
                  </a:lnTo>
                  <a:lnTo>
                    <a:pt x="1651" y="360"/>
                  </a:lnTo>
                  <a:lnTo>
                    <a:pt x="1664" y="323"/>
                  </a:lnTo>
                  <a:lnTo>
                    <a:pt x="1664" y="298"/>
                  </a:lnTo>
                  <a:lnTo>
                    <a:pt x="1664" y="274"/>
                  </a:lnTo>
                  <a:lnTo>
                    <a:pt x="1639" y="249"/>
                  </a:lnTo>
                  <a:lnTo>
                    <a:pt x="1601" y="249"/>
                  </a:lnTo>
                  <a:lnTo>
                    <a:pt x="1589" y="311"/>
                  </a:lnTo>
                  <a:lnTo>
                    <a:pt x="1564" y="360"/>
                  </a:lnTo>
                  <a:lnTo>
                    <a:pt x="1552" y="385"/>
                  </a:lnTo>
                  <a:lnTo>
                    <a:pt x="1577" y="423"/>
                  </a:lnTo>
                  <a:lnTo>
                    <a:pt x="1577" y="472"/>
                  </a:lnTo>
                  <a:lnTo>
                    <a:pt x="1564" y="497"/>
                  </a:lnTo>
                  <a:lnTo>
                    <a:pt x="1527" y="497"/>
                  </a:lnTo>
                  <a:lnTo>
                    <a:pt x="1502" y="447"/>
                  </a:lnTo>
                  <a:lnTo>
                    <a:pt x="1502" y="373"/>
                  </a:lnTo>
                  <a:lnTo>
                    <a:pt x="1515" y="348"/>
                  </a:lnTo>
                  <a:lnTo>
                    <a:pt x="1515" y="323"/>
                  </a:lnTo>
                  <a:lnTo>
                    <a:pt x="1502" y="323"/>
                  </a:lnTo>
                  <a:lnTo>
                    <a:pt x="1502" y="286"/>
                  </a:lnTo>
                  <a:lnTo>
                    <a:pt x="1515" y="274"/>
                  </a:lnTo>
                  <a:lnTo>
                    <a:pt x="1552" y="261"/>
                  </a:lnTo>
                  <a:lnTo>
                    <a:pt x="1589" y="236"/>
                  </a:lnTo>
                  <a:lnTo>
                    <a:pt x="1639" y="236"/>
                  </a:lnTo>
                  <a:lnTo>
                    <a:pt x="1589" y="211"/>
                  </a:lnTo>
                  <a:lnTo>
                    <a:pt x="1577" y="211"/>
                  </a:lnTo>
                  <a:lnTo>
                    <a:pt x="1515" y="224"/>
                  </a:lnTo>
                  <a:lnTo>
                    <a:pt x="1490" y="199"/>
                  </a:lnTo>
                  <a:lnTo>
                    <a:pt x="1440" y="211"/>
                  </a:lnTo>
                  <a:lnTo>
                    <a:pt x="1415" y="236"/>
                  </a:lnTo>
                  <a:lnTo>
                    <a:pt x="1378" y="249"/>
                  </a:lnTo>
                  <a:lnTo>
                    <a:pt x="1328" y="236"/>
                  </a:lnTo>
                  <a:lnTo>
                    <a:pt x="1341" y="199"/>
                  </a:lnTo>
                  <a:lnTo>
                    <a:pt x="1378" y="187"/>
                  </a:lnTo>
                  <a:lnTo>
                    <a:pt x="1415" y="174"/>
                  </a:lnTo>
                  <a:lnTo>
                    <a:pt x="1428" y="149"/>
                  </a:lnTo>
                  <a:lnTo>
                    <a:pt x="1415" y="149"/>
                  </a:lnTo>
                  <a:lnTo>
                    <a:pt x="1403" y="149"/>
                  </a:lnTo>
                  <a:lnTo>
                    <a:pt x="1341" y="149"/>
                  </a:lnTo>
                  <a:lnTo>
                    <a:pt x="1266" y="137"/>
                  </a:lnTo>
                  <a:lnTo>
                    <a:pt x="1254" y="137"/>
                  </a:lnTo>
                  <a:lnTo>
                    <a:pt x="1242" y="125"/>
                  </a:lnTo>
                  <a:lnTo>
                    <a:pt x="1229" y="125"/>
                  </a:lnTo>
                  <a:lnTo>
                    <a:pt x="1192" y="125"/>
                  </a:lnTo>
                  <a:lnTo>
                    <a:pt x="646" y="63"/>
                  </a:lnTo>
                  <a:lnTo>
                    <a:pt x="621" y="63"/>
                  </a:lnTo>
                  <a:lnTo>
                    <a:pt x="596" y="50"/>
                  </a:lnTo>
                  <a:lnTo>
                    <a:pt x="199" y="13"/>
                  </a:lnTo>
                  <a:lnTo>
                    <a:pt x="199" y="87"/>
                  </a:lnTo>
                  <a:lnTo>
                    <a:pt x="187" y="100"/>
                  </a:lnTo>
                  <a:lnTo>
                    <a:pt x="174" y="63"/>
                  </a:lnTo>
                  <a:lnTo>
                    <a:pt x="137" y="38"/>
                  </a:lnTo>
                  <a:lnTo>
                    <a:pt x="137" y="112"/>
                  </a:lnTo>
                  <a:lnTo>
                    <a:pt x="87" y="211"/>
                  </a:lnTo>
                  <a:lnTo>
                    <a:pt x="38" y="311"/>
                  </a:lnTo>
                  <a:lnTo>
                    <a:pt x="25" y="385"/>
                  </a:lnTo>
                  <a:lnTo>
                    <a:pt x="0" y="423"/>
                  </a:lnTo>
                  <a:lnTo>
                    <a:pt x="25" y="497"/>
                  </a:lnTo>
                  <a:lnTo>
                    <a:pt x="13" y="534"/>
                  </a:lnTo>
                  <a:lnTo>
                    <a:pt x="38" y="584"/>
                  </a:lnTo>
                  <a:lnTo>
                    <a:pt x="50" y="609"/>
                  </a:lnTo>
                  <a:lnTo>
                    <a:pt x="38" y="634"/>
                  </a:lnTo>
                  <a:lnTo>
                    <a:pt x="63" y="658"/>
                  </a:lnTo>
                  <a:lnTo>
                    <a:pt x="50" y="683"/>
                  </a:lnTo>
                  <a:lnTo>
                    <a:pt x="63" y="720"/>
                  </a:lnTo>
                  <a:lnTo>
                    <a:pt x="75" y="758"/>
                  </a:lnTo>
                  <a:lnTo>
                    <a:pt x="75" y="807"/>
                  </a:lnTo>
                  <a:lnTo>
                    <a:pt x="149" y="832"/>
                  </a:lnTo>
                  <a:lnTo>
                    <a:pt x="174" y="869"/>
                  </a:lnTo>
                  <a:lnTo>
                    <a:pt x="199" y="919"/>
                  </a:lnTo>
                  <a:lnTo>
                    <a:pt x="224" y="969"/>
                  </a:lnTo>
                  <a:lnTo>
                    <a:pt x="224" y="956"/>
                  </a:lnTo>
                  <a:lnTo>
                    <a:pt x="261" y="944"/>
                  </a:lnTo>
                  <a:lnTo>
                    <a:pt x="286" y="944"/>
                  </a:lnTo>
                  <a:lnTo>
                    <a:pt x="298" y="944"/>
                  </a:lnTo>
                  <a:lnTo>
                    <a:pt x="472" y="1031"/>
                  </a:lnTo>
                  <a:lnTo>
                    <a:pt x="571" y="1068"/>
                  </a:lnTo>
                  <a:lnTo>
                    <a:pt x="633" y="1068"/>
                  </a:lnTo>
                  <a:lnTo>
                    <a:pt x="708" y="1043"/>
                  </a:lnTo>
                  <a:lnTo>
                    <a:pt x="758" y="1080"/>
                  </a:lnTo>
                  <a:lnTo>
                    <a:pt x="795" y="1143"/>
                  </a:lnTo>
                  <a:lnTo>
                    <a:pt x="820" y="1180"/>
                  </a:lnTo>
                  <a:lnTo>
                    <a:pt x="869" y="1205"/>
                  </a:lnTo>
                  <a:lnTo>
                    <a:pt x="894" y="1180"/>
                  </a:lnTo>
                  <a:lnTo>
                    <a:pt x="981" y="1217"/>
                  </a:lnTo>
                  <a:lnTo>
                    <a:pt x="1006" y="1279"/>
                  </a:lnTo>
                  <a:lnTo>
                    <a:pt x="1031" y="1304"/>
                  </a:lnTo>
                  <a:lnTo>
                    <a:pt x="1055" y="1354"/>
                  </a:lnTo>
                  <a:lnTo>
                    <a:pt x="1155" y="1403"/>
                  </a:lnTo>
                  <a:lnTo>
                    <a:pt x="1167" y="1403"/>
                  </a:lnTo>
                  <a:lnTo>
                    <a:pt x="1167" y="1366"/>
                  </a:lnTo>
                  <a:lnTo>
                    <a:pt x="1155" y="1304"/>
                  </a:lnTo>
                  <a:lnTo>
                    <a:pt x="1180" y="1267"/>
                  </a:lnTo>
                  <a:lnTo>
                    <a:pt x="1217" y="1254"/>
                  </a:lnTo>
                  <a:lnTo>
                    <a:pt x="1279" y="1192"/>
                  </a:lnTo>
                  <a:lnTo>
                    <a:pt x="1304" y="1180"/>
                  </a:lnTo>
                  <a:lnTo>
                    <a:pt x="1378" y="1192"/>
                  </a:lnTo>
                  <a:lnTo>
                    <a:pt x="1428" y="1180"/>
                  </a:lnTo>
                  <a:lnTo>
                    <a:pt x="1465" y="1205"/>
                  </a:lnTo>
                  <a:lnTo>
                    <a:pt x="1527" y="1192"/>
                  </a:lnTo>
                  <a:lnTo>
                    <a:pt x="1502" y="1143"/>
                  </a:lnTo>
                  <a:lnTo>
                    <a:pt x="1564" y="1130"/>
                  </a:lnTo>
                  <a:lnTo>
                    <a:pt x="1601" y="1118"/>
                  </a:lnTo>
                  <a:lnTo>
                    <a:pt x="1701" y="1118"/>
                  </a:lnTo>
                  <a:lnTo>
                    <a:pt x="1750" y="1130"/>
                  </a:lnTo>
                  <a:lnTo>
                    <a:pt x="1788" y="1105"/>
                  </a:lnTo>
                  <a:lnTo>
                    <a:pt x="1862" y="1155"/>
                  </a:lnTo>
                  <a:lnTo>
                    <a:pt x="1862" y="1217"/>
                  </a:lnTo>
                  <a:lnTo>
                    <a:pt x="1875" y="1229"/>
                  </a:lnTo>
                  <a:lnTo>
                    <a:pt x="1887" y="1267"/>
                  </a:lnTo>
                  <a:lnTo>
                    <a:pt x="1912" y="1267"/>
                  </a:lnTo>
                  <a:lnTo>
                    <a:pt x="1949" y="1304"/>
                  </a:lnTo>
                  <a:lnTo>
                    <a:pt x="1961" y="1316"/>
                  </a:lnTo>
                  <a:lnTo>
                    <a:pt x="1974" y="1329"/>
                  </a:lnTo>
                  <a:lnTo>
                    <a:pt x="2011" y="1329"/>
                  </a:lnTo>
                  <a:lnTo>
                    <a:pt x="2011" y="1229"/>
                  </a:lnTo>
                  <a:lnTo>
                    <a:pt x="1961" y="1143"/>
                  </a:lnTo>
                  <a:lnTo>
                    <a:pt x="1912" y="1068"/>
                  </a:lnTo>
                  <a:lnTo>
                    <a:pt x="1912" y="969"/>
                  </a:lnTo>
                  <a:lnTo>
                    <a:pt x="1961" y="919"/>
                  </a:lnTo>
                  <a:lnTo>
                    <a:pt x="2011" y="845"/>
                  </a:lnTo>
                  <a:lnTo>
                    <a:pt x="2048" y="783"/>
                  </a:lnTo>
                  <a:lnTo>
                    <a:pt x="2086" y="758"/>
                  </a:lnTo>
                  <a:lnTo>
                    <a:pt x="2098" y="708"/>
                  </a:lnTo>
                  <a:lnTo>
                    <a:pt x="2073" y="683"/>
                  </a:lnTo>
                  <a:lnTo>
                    <a:pt x="2073" y="671"/>
                  </a:lnTo>
                  <a:lnTo>
                    <a:pt x="2048" y="596"/>
                  </a:lnTo>
                  <a:lnTo>
                    <a:pt x="2023" y="547"/>
                  </a:lnTo>
                  <a:lnTo>
                    <a:pt x="2023" y="509"/>
                  </a:lnTo>
                  <a:lnTo>
                    <a:pt x="2036" y="559"/>
                  </a:lnTo>
                  <a:lnTo>
                    <a:pt x="2073" y="596"/>
                  </a:lnTo>
                  <a:lnTo>
                    <a:pt x="2086" y="559"/>
                  </a:lnTo>
                  <a:lnTo>
                    <a:pt x="2061" y="509"/>
                  </a:lnTo>
                  <a:lnTo>
                    <a:pt x="2098" y="497"/>
                  </a:lnTo>
                  <a:lnTo>
                    <a:pt x="2098" y="460"/>
                  </a:lnTo>
                  <a:lnTo>
                    <a:pt x="2086" y="423"/>
                  </a:lnTo>
                  <a:lnTo>
                    <a:pt x="2098" y="398"/>
                  </a:lnTo>
                  <a:lnTo>
                    <a:pt x="2160" y="360"/>
                  </a:lnTo>
                  <a:lnTo>
                    <a:pt x="2185" y="348"/>
                  </a:lnTo>
                  <a:lnTo>
                    <a:pt x="2185" y="336"/>
                  </a:lnTo>
                  <a:lnTo>
                    <a:pt x="2222" y="323"/>
                  </a:lnTo>
                  <a:lnTo>
                    <a:pt x="2197" y="286"/>
                  </a:lnTo>
                  <a:lnTo>
                    <a:pt x="2197" y="187"/>
                  </a:lnTo>
                  <a:lnTo>
                    <a:pt x="2222" y="162"/>
                  </a:lnTo>
                  <a:lnTo>
                    <a:pt x="2222" y="125"/>
                  </a:lnTo>
                  <a:lnTo>
                    <a:pt x="2247" y="125"/>
                  </a:lnTo>
                  <a:lnTo>
                    <a:pt x="2272" y="75"/>
                  </a:lnTo>
                  <a:lnTo>
                    <a:pt x="2259" y="87"/>
                  </a:lnTo>
                  <a:lnTo>
                    <a:pt x="2259" y="75"/>
                  </a:lnTo>
                  <a:close/>
                </a:path>
              </a:pathLst>
            </a:custGeom>
            <a:solidFill>
              <a:schemeClr val="accent1">
                <a:lumMod val="75000"/>
              </a:schemeClr>
            </a:solidFill>
            <a:ln>
              <a:noFill/>
            </a:ln>
          </p:spPr>
          <p:txBody>
            <a:bodyPr/>
            <a:lstStyle/>
            <a:p>
              <a:endParaRPr lang="en-GB" dirty="0"/>
            </a:p>
          </p:txBody>
        </p:sp>
        <p:sp>
          <p:nvSpPr>
            <p:cNvPr id="75" name="Freeform 49">
              <a:extLst>
                <a:ext uri="{FF2B5EF4-FFF2-40B4-BE49-F238E27FC236}">
                  <a16:creationId xmlns:a16="http://schemas.microsoft.com/office/drawing/2014/main" id="{422104B3-5397-7145-8FE6-3D62626BC131}"/>
                </a:ext>
              </a:extLst>
            </p:cNvPr>
            <p:cNvSpPr>
              <a:spLocks/>
            </p:cNvSpPr>
            <p:nvPr/>
          </p:nvSpPr>
          <p:spPr bwMode="auto">
            <a:xfrm>
              <a:off x="2112064" y="869395"/>
              <a:ext cx="2911927" cy="1966313"/>
            </a:xfrm>
            <a:custGeom>
              <a:avLst/>
              <a:gdLst>
                <a:gd name="T0" fmla="*/ 3665538 w 2482"/>
                <a:gd name="T1" fmla="*/ 1833563 h 1676"/>
                <a:gd name="T2" fmla="*/ 3605213 w 2482"/>
                <a:gd name="T3" fmla="*/ 1714500 h 1676"/>
                <a:gd name="T4" fmla="*/ 3389313 w 2482"/>
                <a:gd name="T5" fmla="*/ 1931988 h 1676"/>
                <a:gd name="T6" fmla="*/ 3705225 w 2482"/>
                <a:gd name="T7" fmla="*/ 1557338 h 1676"/>
                <a:gd name="T8" fmla="*/ 3862388 w 2482"/>
                <a:gd name="T9" fmla="*/ 1201738 h 1676"/>
                <a:gd name="T10" fmla="*/ 3743325 w 2482"/>
                <a:gd name="T11" fmla="*/ 1143000 h 1676"/>
                <a:gd name="T12" fmla="*/ 3625850 w 2482"/>
                <a:gd name="T13" fmla="*/ 1222375 h 1676"/>
                <a:gd name="T14" fmla="*/ 3605213 w 2482"/>
                <a:gd name="T15" fmla="*/ 1123950 h 1676"/>
                <a:gd name="T16" fmla="*/ 3429000 w 2482"/>
                <a:gd name="T17" fmla="*/ 1025525 h 1676"/>
                <a:gd name="T18" fmla="*/ 3094038 w 2482"/>
                <a:gd name="T19" fmla="*/ 1044575 h 1676"/>
                <a:gd name="T20" fmla="*/ 2935288 w 2482"/>
                <a:gd name="T21" fmla="*/ 866775 h 1676"/>
                <a:gd name="T22" fmla="*/ 2738438 w 2482"/>
                <a:gd name="T23" fmla="*/ 808038 h 1676"/>
                <a:gd name="T24" fmla="*/ 2600325 w 2482"/>
                <a:gd name="T25" fmla="*/ 946150 h 1676"/>
                <a:gd name="T26" fmla="*/ 2679700 w 2482"/>
                <a:gd name="T27" fmla="*/ 1201738 h 1676"/>
                <a:gd name="T28" fmla="*/ 2719388 w 2482"/>
                <a:gd name="T29" fmla="*/ 1576388 h 1676"/>
                <a:gd name="T30" fmla="*/ 2719388 w 2482"/>
                <a:gd name="T31" fmla="*/ 1833563 h 1676"/>
                <a:gd name="T32" fmla="*/ 2562225 w 2482"/>
                <a:gd name="T33" fmla="*/ 1616075 h 1676"/>
                <a:gd name="T34" fmla="*/ 2187575 w 2482"/>
                <a:gd name="T35" fmla="*/ 1438275 h 1676"/>
                <a:gd name="T36" fmla="*/ 1892300 w 2482"/>
                <a:gd name="T37" fmla="*/ 1300163 h 1676"/>
                <a:gd name="T38" fmla="*/ 2049463 w 2482"/>
                <a:gd name="T39" fmla="*/ 866775 h 1676"/>
                <a:gd name="T40" fmla="*/ 2049463 w 2482"/>
                <a:gd name="T41" fmla="*/ 709613 h 1676"/>
                <a:gd name="T42" fmla="*/ 2128838 w 2482"/>
                <a:gd name="T43" fmla="*/ 590550 h 1676"/>
                <a:gd name="T44" fmla="*/ 2266950 w 2482"/>
                <a:gd name="T45" fmla="*/ 393700 h 1676"/>
                <a:gd name="T46" fmla="*/ 2166938 w 2482"/>
                <a:gd name="T47" fmla="*/ 355600 h 1676"/>
                <a:gd name="T48" fmla="*/ 2068513 w 2482"/>
                <a:gd name="T49" fmla="*/ 414338 h 1676"/>
                <a:gd name="T50" fmla="*/ 1970088 w 2482"/>
                <a:gd name="T51" fmla="*/ 374650 h 1676"/>
                <a:gd name="T52" fmla="*/ 1812925 w 2482"/>
                <a:gd name="T53" fmla="*/ 196850 h 1676"/>
                <a:gd name="T54" fmla="*/ 1852613 w 2482"/>
                <a:gd name="T55" fmla="*/ 512763 h 1676"/>
                <a:gd name="T56" fmla="*/ 1695450 w 2482"/>
                <a:gd name="T57" fmla="*/ 552450 h 1676"/>
                <a:gd name="T58" fmla="*/ 1398588 w 2482"/>
                <a:gd name="T59" fmla="*/ 531813 h 1676"/>
                <a:gd name="T60" fmla="*/ 1143000 w 2482"/>
                <a:gd name="T61" fmla="*/ 473075 h 1676"/>
                <a:gd name="T62" fmla="*/ 1004888 w 2482"/>
                <a:gd name="T63" fmla="*/ 236538 h 1676"/>
                <a:gd name="T64" fmla="*/ 690563 w 2482"/>
                <a:gd name="T65" fmla="*/ 138113 h 1676"/>
                <a:gd name="T66" fmla="*/ 0 w 2482"/>
                <a:gd name="T67" fmla="*/ 690563 h 1676"/>
                <a:gd name="T68" fmla="*/ 158750 w 2482"/>
                <a:gd name="T69" fmla="*/ 946150 h 1676"/>
                <a:gd name="T70" fmla="*/ 158750 w 2482"/>
                <a:gd name="T71" fmla="*/ 1398588 h 1676"/>
                <a:gd name="T72" fmla="*/ 196850 w 2482"/>
                <a:gd name="T73" fmla="*/ 1714500 h 1676"/>
                <a:gd name="T74" fmla="*/ 334963 w 2482"/>
                <a:gd name="T75" fmla="*/ 1951038 h 1676"/>
                <a:gd name="T76" fmla="*/ 1084263 w 2482"/>
                <a:gd name="T77" fmla="*/ 2070100 h 1676"/>
                <a:gd name="T78" fmla="*/ 2049463 w 2482"/>
                <a:gd name="T79" fmla="*/ 2168525 h 1676"/>
                <a:gd name="T80" fmla="*/ 2305050 w 2482"/>
                <a:gd name="T81" fmla="*/ 2206625 h 1676"/>
                <a:gd name="T82" fmla="*/ 2482850 w 2482"/>
                <a:gd name="T83" fmla="*/ 2147888 h 1676"/>
                <a:gd name="T84" fmla="*/ 2562225 w 2482"/>
                <a:gd name="T85" fmla="*/ 2286000 h 1676"/>
                <a:gd name="T86" fmla="*/ 2738438 w 2482"/>
                <a:gd name="T87" fmla="*/ 2325688 h 1676"/>
                <a:gd name="T88" fmla="*/ 2836863 w 2482"/>
                <a:gd name="T89" fmla="*/ 2424113 h 1676"/>
                <a:gd name="T90" fmla="*/ 2778125 w 2482"/>
                <a:gd name="T91" fmla="*/ 2641600 h 1676"/>
                <a:gd name="T92" fmla="*/ 2955925 w 2482"/>
                <a:gd name="T93" fmla="*/ 2522538 h 1676"/>
                <a:gd name="T94" fmla="*/ 3073400 w 2482"/>
                <a:gd name="T95" fmla="*/ 2405063 h 1676"/>
                <a:gd name="T96" fmla="*/ 3152775 w 2482"/>
                <a:gd name="T97" fmla="*/ 2344738 h 1676"/>
                <a:gd name="T98" fmla="*/ 3408363 w 2482"/>
                <a:gd name="T99" fmla="*/ 2128838 h 1676"/>
                <a:gd name="T100" fmla="*/ 3644900 w 2482"/>
                <a:gd name="T101" fmla="*/ 2089150 h 1676"/>
                <a:gd name="T102" fmla="*/ 3724275 w 2482"/>
                <a:gd name="T103" fmla="*/ 2128838 h 1676"/>
                <a:gd name="T104" fmla="*/ 3921125 w 2482"/>
                <a:gd name="T105" fmla="*/ 1970088 h 167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82" h="1676">
                  <a:moveTo>
                    <a:pt x="2458" y="1204"/>
                  </a:moveTo>
                  <a:lnTo>
                    <a:pt x="2383" y="1217"/>
                  </a:lnTo>
                  <a:lnTo>
                    <a:pt x="2334" y="1192"/>
                  </a:lnTo>
                  <a:lnTo>
                    <a:pt x="2309" y="1155"/>
                  </a:lnTo>
                  <a:lnTo>
                    <a:pt x="2259" y="1155"/>
                  </a:lnTo>
                  <a:lnTo>
                    <a:pt x="2296" y="1130"/>
                  </a:lnTo>
                  <a:lnTo>
                    <a:pt x="2309" y="1092"/>
                  </a:lnTo>
                  <a:lnTo>
                    <a:pt x="2271" y="1080"/>
                  </a:lnTo>
                  <a:lnTo>
                    <a:pt x="2222" y="1130"/>
                  </a:lnTo>
                  <a:lnTo>
                    <a:pt x="2172" y="1167"/>
                  </a:lnTo>
                  <a:lnTo>
                    <a:pt x="2123" y="1279"/>
                  </a:lnTo>
                  <a:lnTo>
                    <a:pt x="2135" y="1217"/>
                  </a:lnTo>
                  <a:lnTo>
                    <a:pt x="2160" y="1142"/>
                  </a:lnTo>
                  <a:lnTo>
                    <a:pt x="2185" y="1092"/>
                  </a:lnTo>
                  <a:lnTo>
                    <a:pt x="2209" y="1043"/>
                  </a:lnTo>
                  <a:lnTo>
                    <a:pt x="2334" y="981"/>
                  </a:lnTo>
                  <a:lnTo>
                    <a:pt x="2383" y="944"/>
                  </a:lnTo>
                  <a:lnTo>
                    <a:pt x="2396" y="881"/>
                  </a:lnTo>
                  <a:lnTo>
                    <a:pt x="2445" y="807"/>
                  </a:lnTo>
                  <a:lnTo>
                    <a:pt x="2433" y="757"/>
                  </a:lnTo>
                  <a:lnTo>
                    <a:pt x="2420" y="732"/>
                  </a:lnTo>
                  <a:lnTo>
                    <a:pt x="2396" y="720"/>
                  </a:lnTo>
                  <a:lnTo>
                    <a:pt x="2371" y="732"/>
                  </a:lnTo>
                  <a:lnTo>
                    <a:pt x="2358" y="720"/>
                  </a:lnTo>
                  <a:lnTo>
                    <a:pt x="2334" y="720"/>
                  </a:lnTo>
                  <a:lnTo>
                    <a:pt x="2309" y="757"/>
                  </a:lnTo>
                  <a:lnTo>
                    <a:pt x="2296" y="795"/>
                  </a:lnTo>
                  <a:lnTo>
                    <a:pt x="2284" y="770"/>
                  </a:lnTo>
                  <a:lnTo>
                    <a:pt x="2321" y="720"/>
                  </a:lnTo>
                  <a:lnTo>
                    <a:pt x="2334" y="695"/>
                  </a:lnTo>
                  <a:lnTo>
                    <a:pt x="2321" y="683"/>
                  </a:lnTo>
                  <a:lnTo>
                    <a:pt x="2271" y="708"/>
                  </a:lnTo>
                  <a:lnTo>
                    <a:pt x="2234" y="708"/>
                  </a:lnTo>
                  <a:lnTo>
                    <a:pt x="2209" y="683"/>
                  </a:lnTo>
                  <a:lnTo>
                    <a:pt x="2172" y="683"/>
                  </a:lnTo>
                  <a:lnTo>
                    <a:pt x="2160" y="646"/>
                  </a:lnTo>
                  <a:lnTo>
                    <a:pt x="1986" y="509"/>
                  </a:lnTo>
                  <a:lnTo>
                    <a:pt x="1986" y="571"/>
                  </a:lnTo>
                  <a:lnTo>
                    <a:pt x="1974" y="621"/>
                  </a:lnTo>
                  <a:lnTo>
                    <a:pt x="1949" y="658"/>
                  </a:lnTo>
                  <a:lnTo>
                    <a:pt x="1924" y="646"/>
                  </a:lnTo>
                  <a:lnTo>
                    <a:pt x="1887" y="670"/>
                  </a:lnTo>
                  <a:lnTo>
                    <a:pt x="1874" y="596"/>
                  </a:lnTo>
                  <a:lnTo>
                    <a:pt x="1849" y="546"/>
                  </a:lnTo>
                  <a:lnTo>
                    <a:pt x="1812" y="559"/>
                  </a:lnTo>
                  <a:lnTo>
                    <a:pt x="1775" y="534"/>
                  </a:lnTo>
                  <a:lnTo>
                    <a:pt x="1750" y="521"/>
                  </a:lnTo>
                  <a:lnTo>
                    <a:pt x="1725" y="509"/>
                  </a:lnTo>
                  <a:lnTo>
                    <a:pt x="1688" y="534"/>
                  </a:lnTo>
                  <a:lnTo>
                    <a:pt x="1614" y="546"/>
                  </a:lnTo>
                  <a:lnTo>
                    <a:pt x="1614" y="571"/>
                  </a:lnTo>
                  <a:lnTo>
                    <a:pt x="1638" y="596"/>
                  </a:lnTo>
                  <a:lnTo>
                    <a:pt x="1663" y="633"/>
                  </a:lnTo>
                  <a:lnTo>
                    <a:pt x="1663" y="683"/>
                  </a:lnTo>
                  <a:lnTo>
                    <a:pt x="1663" y="732"/>
                  </a:lnTo>
                  <a:lnTo>
                    <a:pt x="1688" y="757"/>
                  </a:lnTo>
                  <a:lnTo>
                    <a:pt x="1738" y="819"/>
                  </a:lnTo>
                  <a:lnTo>
                    <a:pt x="1750" y="881"/>
                  </a:lnTo>
                  <a:lnTo>
                    <a:pt x="1701" y="968"/>
                  </a:lnTo>
                  <a:lnTo>
                    <a:pt x="1713" y="993"/>
                  </a:lnTo>
                  <a:lnTo>
                    <a:pt x="1750" y="1055"/>
                  </a:lnTo>
                  <a:lnTo>
                    <a:pt x="1775" y="1105"/>
                  </a:lnTo>
                  <a:lnTo>
                    <a:pt x="1750" y="1155"/>
                  </a:lnTo>
                  <a:lnTo>
                    <a:pt x="1713" y="1155"/>
                  </a:lnTo>
                  <a:lnTo>
                    <a:pt x="1688" y="1117"/>
                  </a:lnTo>
                  <a:lnTo>
                    <a:pt x="1663" y="1092"/>
                  </a:lnTo>
                  <a:lnTo>
                    <a:pt x="1638" y="1043"/>
                  </a:lnTo>
                  <a:lnTo>
                    <a:pt x="1614" y="1018"/>
                  </a:lnTo>
                  <a:lnTo>
                    <a:pt x="1601" y="1006"/>
                  </a:lnTo>
                  <a:lnTo>
                    <a:pt x="1527" y="1006"/>
                  </a:lnTo>
                  <a:lnTo>
                    <a:pt x="1428" y="944"/>
                  </a:lnTo>
                  <a:lnTo>
                    <a:pt x="1378" y="906"/>
                  </a:lnTo>
                  <a:lnTo>
                    <a:pt x="1316" y="894"/>
                  </a:lnTo>
                  <a:lnTo>
                    <a:pt x="1291" y="906"/>
                  </a:lnTo>
                  <a:lnTo>
                    <a:pt x="1217" y="819"/>
                  </a:lnTo>
                  <a:lnTo>
                    <a:pt x="1192" y="819"/>
                  </a:lnTo>
                  <a:lnTo>
                    <a:pt x="1204" y="683"/>
                  </a:lnTo>
                  <a:lnTo>
                    <a:pt x="1241" y="596"/>
                  </a:lnTo>
                  <a:lnTo>
                    <a:pt x="1279" y="584"/>
                  </a:lnTo>
                  <a:lnTo>
                    <a:pt x="1291" y="546"/>
                  </a:lnTo>
                  <a:lnTo>
                    <a:pt x="1291" y="509"/>
                  </a:lnTo>
                  <a:lnTo>
                    <a:pt x="1341" y="497"/>
                  </a:lnTo>
                  <a:lnTo>
                    <a:pt x="1353" y="472"/>
                  </a:lnTo>
                  <a:lnTo>
                    <a:pt x="1291" y="447"/>
                  </a:lnTo>
                  <a:lnTo>
                    <a:pt x="1279" y="422"/>
                  </a:lnTo>
                  <a:lnTo>
                    <a:pt x="1341" y="435"/>
                  </a:lnTo>
                  <a:lnTo>
                    <a:pt x="1378" y="422"/>
                  </a:lnTo>
                  <a:lnTo>
                    <a:pt x="1341" y="372"/>
                  </a:lnTo>
                  <a:lnTo>
                    <a:pt x="1403" y="372"/>
                  </a:lnTo>
                  <a:lnTo>
                    <a:pt x="1415" y="360"/>
                  </a:lnTo>
                  <a:lnTo>
                    <a:pt x="1440" y="298"/>
                  </a:lnTo>
                  <a:lnTo>
                    <a:pt x="1428" y="248"/>
                  </a:lnTo>
                  <a:lnTo>
                    <a:pt x="1428" y="224"/>
                  </a:lnTo>
                  <a:lnTo>
                    <a:pt x="1390" y="199"/>
                  </a:lnTo>
                  <a:lnTo>
                    <a:pt x="1341" y="186"/>
                  </a:lnTo>
                  <a:lnTo>
                    <a:pt x="1365" y="224"/>
                  </a:lnTo>
                  <a:lnTo>
                    <a:pt x="1341" y="273"/>
                  </a:lnTo>
                  <a:lnTo>
                    <a:pt x="1328" y="335"/>
                  </a:lnTo>
                  <a:lnTo>
                    <a:pt x="1303" y="323"/>
                  </a:lnTo>
                  <a:lnTo>
                    <a:pt x="1303" y="261"/>
                  </a:lnTo>
                  <a:lnTo>
                    <a:pt x="1279" y="248"/>
                  </a:lnTo>
                  <a:lnTo>
                    <a:pt x="1266" y="286"/>
                  </a:lnTo>
                  <a:lnTo>
                    <a:pt x="1241" y="298"/>
                  </a:lnTo>
                  <a:lnTo>
                    <a:pt x="1241" y="236"/>
                  </a:lnTo>
                  <a:lnTo>
                    <a:pt x="1204" y="224"/>
                  </a:lnTo>
                  <a:lnTo>
                    <a:pt x="1179" y="174"/>
                  </a:lnTo>
                  <a:lnTo>
                    <a:pt x="1179" y="137"/>
                  </a:lnTo>
                  <a:lnTo>
                    <a:pt x="1142" y="124"/>
                  </a:lnTo>
                  <a:lnTo>
                    <a:pt x="1117" y="174"/>
                  </a:lnTo>
                  <a:lnTo>
                    <a:pt x="1142" y="224"/>
                  </a:lnTo>
                  <a:lnTo>
                    <a:pt x="1179" y="273"/>
                  </a:lnTo>
                  <a:lnTo>
                    <a:pt x="1167" y="323"/>
                  </a:lnTo>
                  <a:lnTo>
                    <a:pt x="1142" y="348"/>
                  </a:lnTo>
                  <a:lnTo>
                    <a:pt x="1130" y="310"/>
                  </a:lnTo>
                  <a:lnTo>
                    <a:pt x="1105" y="310"/>
                  </a:lnTo>
                  <a:lnTo>
                    <a:pt x="1068" y="348"/>
                  </a:lnTo>
                  <a:lnTo>
                    <a:pt x="1030" y="335"/>
                  </a:lnTo>
                  <a:lnTo>
                    <a:pt x="956" y="310"/>
                  </a:lnTo>
                  <a:lnTo>
                    <a:pt x="894" y="310"/>
                  </a:lnTo>
                  <a:lnTo>
                    <a:pt x="881" y="335"/>
                  </a:lnTo>
                  <a:lnTo>
                    <a:pt x="857" y="348"/>
                  </a:lnTo>
                  <a:lnTo>
                    <a:pt x="844" y="310"/>
                  </a:lnTo>
                  <a:lnTo>
                    <a:pt x="795" y="310"/>
                  </a:lnTo>
                  <a:lnTo>
                    <a:pt x="720" y="298"/>
                  </a:lnTo>
                  <a:lnTo>
                    <a:pt x="757" y="248"/>
                  </a:lnTo>
                  <a:lnTo>
                    <a:pt x="695" y="248"/>
                  </a:lnTo>
                  <a:lnTo>
                    <a:pt x="658" y="174"/>
                  </a:lnTo>
                  <a:lnTo>
                    <a:pt x="633" y="149"/>
                  </a:lnTo>
                  <a:lnTo>
                    <a:pt x="559" y="137"/>
                  </a:lnTo>
                  <a:lnTo>
                    <a:pt x="546" y="112"/>
                  </a:lnTo>
                  <a:lnTo>
                    <a:pt x="497" y="87"/>
                  </a:lnTo>
                  <a:lnTo>
                    <a:pt x="435" y="87"/>
                  </a:lnTo>
                  <a:lnTo>
                    <a:pt x="348" y="87"/>
                  </a:lnTo>
                  <a:lnTo>
                    <a:pt x="298" y="0"/>
                  </a:lnTo>
                  <a:lnTo>
                    <a:pt x="0" y="410"/>
                  </a:lnTo>
                  <a:lnTo>
                    <a:pt x="0" y="435"/>
                  </a:lnTo>
                  <a:lnTo>
                    <a:pt x="37" y="447"/>
                  </a:lnTo>
                  <a:lnTo>
                    <a:pt x="37" y="521"/>
                  </a:lnTo>
                  <a:lnTo>
                    <a:pt x="112" y="534"/>
                  </a:lnTo>
                  <a:lnTo>
                    <a:pt x="100" y="596"/>
                  </a:lnTo>
                  <a:lnTo>
                    <a:pt x="124" y="757"/>
                  </a:lnTo>
                  <a:lnTo>
                    <a:pt x="149" y="795"/>
                  </a:lnTo>
                  <a:lnTo>
                    <a:pt x="100" y="844"/>
                  </a:lnTo>
                  <a:lnTo>
                    <a:pt x="100" y="881"/>
                  </a:lnTo>
                  <a:lnTo>
                    <a:pt x="100" y="919"/>
                  </a:lnTo>
                  <a:lnTo>
                    <a:pt x="149" y="1018"/>
                  </a:lnTo>
                  <a:lnTo>
                    <a:pt x="124" y="1055"/>
                  </a:lnTo>
                  <a:lnTo>
                    <a:pt x="124" y="1080"/>
                  </a:lnTo>
                  <a:lnTo>
                    <a:pt x="149" y="1092"/>
                  </a:lnTo>
                  <a:lnTo>
                    <a:pt x="186" y="1167"/>
                  </a:lnTo>
                  <a:lnTo>
                    <a:pt x="199" y="1204"/>
                  </a:lnTo>
                  <a:lnTo>
                    <a:pt x="211" y="1229"/>
                  </a:lnTo>
                  <a:lnTo>
                    <a:pt x="261" y="1254"/>
                  </a:lnTo>
                  <a:lnTo>
                    <a:pt x="633" y="1291"/>
                  </a:lnTo>
                  <a:lnTo>
                    <a:pt x="658" y="1291"/>
                  </a:lnTo>
                  <a:lnTo>
                    <a:pt x="683" y="1304"/>
                  </a:lnTo>
                  <a:lnTo>
                    <a:pt x="1204" y="1353"/>
                  </a:lnTo>
                  <a:lnTo>
                    <a:pt x="1254" y="1366"/>
                  </a:lnTo>
                  <a:lnTo>
                    <a:pt x="1266" y="1366"/>
                  </a:lnTo>
                  <a:lnTo>
                    <a:pt x="1291" y="1366"/>
                  </a:lnTo>
                  <a:lnTo>
                    <a:pt x="1291" y="1378"/>
                  </a:lnTo>
                  <a:lnTo>
                    <a:pt x="1303" y="1378"/>
                  </a:lnTo>
                  <a:lnTo>
                    <a:pt x="1440" y="1390"/>
                  </a:lnTo>
                  <a:lnTo>
                    <a:pt x="1452" y="1390"/>
                  </a:lnTo>
                  <a:lnTo>
                    <a:pt x="1452" y="1366"/>
                  </a:lnTo>
                  <a:lnTo>
                    <a:pt x="1465" y="1353"/>
                  </a:lnTo>
                  <a:lnTo>
                    <a:pt x="1502" y="1341"/>
                  </a:lnTo>
                  <a:lnTo>
                    <a:pt x="1564" y="1353"/>
                  </a:lnTo>
                  <a:lnTo>
                    <a:pt x="1564" y="1366"/>
                  </a:lnTo>
                  <a:lnTo>
                    <a:pt x="1589" y="1378"/>
                  </a:lnTo>
                  <a:lnTo>
                    <a:pt x="1614" y="1415"/>
                  </a:lnTo>
                  <a:lnTo>
                    <a:pt x="1614" y="1440"/>
                  </a:lnTo>
                  <a:lnTo>
                    <a:pt x="1638" y="1440"/>
                  </a:lnTo>
                  <a:lnTo>
                    <a:pt x="1676" y="1465"/>
                  </a:lnTo>
                  <a:lnTo>
                    <a:pt x="1688" y="1477"/>
                  </a:lnTo>
                  <a:lnTo>
                    <a:pt x="1725" y="1465"/>
                  </a:lnTo>
                  <a:lnTo>
                    <a:pt x="1763" y="1440"/>
                  </a:lnTo>
                  <a:lnTo>
                    <a:pt x="1812" y="1477"/>
                  </a:lnTo>
                  <a:lnTo>
                    <a:pt x="1837" y="1527"/>
                  </a:lnTo>
                  <a:lnTo>
                    <a:pt x="1787" y="1527"/>
                  </a:lnTo>
                  <a:lnTo>
                    <a:pt x="1775" y="1539"/>
                  </a:lnTo>
                  <a:lnTo>
                    <a:pt x="1775" y="1601"/>
                  </a:lnTo>
                  <a:lnTo>
                    <a:pt x="1763" y="1626"/>
                  </a:lnTo>
                  <a:lnTo>
                    <a:pt x="1750" y="1664"/>
                  </a:lnTo>
                  <a:lnTo>
                    <a:pt x="1763" y="1676"/>
                  </a:lnTo>
                  <a:lnTo>
                    <a:pt x="1825" y="1651"/>
                  </a:lnTo>
                  <a:lnTo>
                    <a:pt x="1862" y="1577"/>
                  </a:lnTo>
                  <a:lnTo>
                    <a:pt x="1862" y="1589"/>
                  </a:lnTo>
                  <a:lnTo>
                    <a:pt x="1862" y="1552"/>
                  </a:lnTo>
                  <a:lnTo>
                    <a:pt x="1887" y="1527"/>
                  </a:lnTo>
                  <a:lnTo>
                    <a:pt x="1936" y="1527"/>
                  </a:lnTo>
                  <a:lnTo>
                    <a:pt x="1936" y="1515"/>
                  </a:lnTo>
                  <a:lnTo>
                    <a:pt x="1949" y="1502"/>
                  </a:lnTo>
                  <a:lnTo>
                    <a:pt x="1974" y="1490"/>
                  </a:lnTo>
                  <a:lnTo>
                    <a:pt x="1974" y="1502"/>
                  </a:lnTo>
                  <a:lnTo>
                    <a:pt x="1986" y="1477"/>
                  </a:lnTo>
                  <a:lnTo>
                    <a:pt x="2023" y="1440"/>
                  </a:lnTo>
                  <a:lnTo>
                    <a:pt x="2110" y="1415"/>
                  </a:lnTo>
                  <a:lnTo>
                    <a:pt x="2135" y="1366"/>
                  </a:lnTo>
                  <a:lnTo>
                    <a:pt x="2147" y="1341"/>
                  </a:lnTo>
                  <a:lnTo>
                    <a:pt x="2147" y="1316"/>
                  </a:lnTo>
                  <a:lnTo>
                    <a:pt x="2160" y="1241"/>
                  </a:lnTo>
                  <a:lnTo>
                    <a:pt x="2222" y="1241"/>
                  </a:lnTo>
                  <a:lnTo>
                    <a:pt x="2296" y="1316"/>
                  </a:lnTo>
                  <a:lnTo>
                    <a:pt x="2321" y="1304"/>
                  </a:lnTo>
                  <a:lnTo>
                    <a:pt x="2358" y="1254"/>
                  </a:lnTo>
                  <a:lnTo>
                    <a:pt x="2358" y="1279"/>
                  </a:lnTo>
                  <a:lnTo>
                    <a:pt x="2346" y="1341"/>
                  </a:lnTo>
                  <a:lnTo>
                    <a:pt x="2383" y="1366"/>
                  </a:lnTo>
                  <a:lnTo>
                    <a:pt x="2408" y="1304"/>
                  </a:lnTo>
                  <a:lnTo>
                    <a:pt x="2433" y="1291"/>
                  </a:lnTo>
                  <a:lnTo>
                    <a:pt x="2470" y="1241"/>
                  </a:lnTo>
                  <a:lnTo>
                    <a:pt x="2482" y="1204"/>
                  </a:lnTo>
                  <a:lnTo>
                    <a:pt x="2458" y="1204"/>
                  </a:lnTo>
                  <a:close/>
                </a:path>
              </a:pathLst>
            </a:custGeom>
            <a:solidFill>
              <a:schemeClr val="accent1">
                <a:lumMod val="75000"/>
              </a:schemeClr>
            </a:solidFill>
            <a:ln>
              <a:noFill/>
            </a:ln>
          </p:spPr>
          <p:txBody>
            <a:bodyPr/>
            <a:lstStyle/>
            <a:p>
              <a:endParaRPr lang="en-GB" dirty="0"/>
            </a:p>
          </p:txBody>
        </p:sp>
      </p:grpSp>
      <p:sp>
        <p:nvSpPr>
          <p:cNvPr id="80" name="Freeform 81">
            <a:extLst>
              <a:ext uri="{FF2B5EF4-FFF2-40B4-BE49-F238E27FC236}">
                <a16:creationId xmlns:a16="http://schemas.microsoft.com/office/drawing/2014/main" id="{4E9C10CF-1348-0347-AB63-B60EDC349D65}"/>
              </a:ext>
            </a:extLst>
          </p:cNvPr>
          <p:cNvSpPr>
            <a:spLocks noChangeAspect="1" noChangeArrowheads="1"/>
          </p:cNvSpPr>
          <p:nvPr/>
        </p:nvSpPr>
        <p:spPr bwMode="auto">
          <a:xfrm>
            <a:off x="4247274" y="3094490"/>
            <a:ext cx="391846" cy="263990"/>
          </a:xfrm>
          <a:custGeom>
            <a:avLst/>
            <a:gdLst>
              <a:gd name="T0" fmla="*/ 177463598 w 2574"/>
              <a:gd name="T1" fmla="*/ 75155795 h 1738"/>
              <a:gd name="T2" fmla="*/ 177463598 w 2574"/>
              <a:gd name="T3" fmla="*/ 75155795 h 1738"/>
              <a:gd name="T4" fmla="*/ 88766480 w 2574"/>
              <a:gd name="T5" fmla="*/ 119437978 h 1738"/>
              <a:gd name="T6" fmla="*/ 0 w 2574"/>
              <a:gd name="T7" fmla="*/ 75155795 h 1738"/>
              <a:gd name="T8" fmla="*/ 0 w 2574"/>
              <a:gd name="T9" fmla="*/ 51776975 h 1738"/>
              <a:gd name="T10" fmla="*/ 88766480 w 2574"/>
              <a:gd name="T11" fmla="*/ 95990475 h 1738"/>
              <a:gd name="T12" fmla="*/ 177463598 w 2574"/>
              <a:gd name="T13" fmla="*/ 51776975 h 1738"/>
              <a:gd name="T14" fmla="*/ 177463598 w 2574"/>
              <a:gd name="T15" fmla="*/ 75155795 h 1738"/>
              <a:gd name="T16" fmla="*/ 177463598 w 2574"/>
              <a:gd name="T17" fmla="*/ 44282183 h 1738"/>
              <a:gd name="T18" fmla="*/ 177463598 w 2574"/>
              <a:gd name="T19" fmla="*/ 44282183 h 1738"/>
              <a:gd name="T20" fmla="*/ 88766480 w 2574"/>
              <a:gd name="T21" fmla="*/ 88426739 h 1738"/>
              <a:gd name="T22" fmla="*/ 0 w 2574"/>
              <a:gd name="T23" fmla="*/ 44282183 h 1738"/>
              <a:gd name="T24" fmla="*/ 88766480 w 2574"/>
              <a:gd name="T25" fmla="*/ 0 h 1738"/>
              <a:gd name="T26" fmla="*/ 177463598 w 2574"/>
              <a:gd name="T27" fmla="*/ 44282183 h 1738"/>
              <a:gd name="T28" fmla="*/ 86076356 w 2574"/>
              <a:gd name="T29" fmla="*/ 68554664 h 1738"/>
              <a:gd name="T30" fmla="*/ 86076356 w 2574"/>
              <a:gd name="T31" fmla="*/ 68554664 h 1738"/>
              <a:gd name="T32" fmla="*/ 69247512 w 2574"/>
              <a:gd name="T33" fmla="*/ 60578570 h 1738"/>
              <a:gd name="T34" fmla="*/ 82972689 w 2574"/>
              <a:gd name="T35" fmla="*/ 53564819 h 1738"/>
              <a:gd name="T36" fmla="*/ 70143958 w 2574"/>
              <a:gd name="T37" fmla="*/ 46895005 h 1738"/>
              <a:gd name="T38" fmla="*/ 55935877 w 2574"/>
              <a:gd name="T39" fmla="*/ 53977439 h 1738"/>
              <a:gd name="T40" fmla="*/ 39520576 w 2574"/>
              <a:gd name="T41" fmla="*/ 45588463 h 1738"/>
              <a:gd name="T42" fmla="*/ 39520576 w 2574"/>
              <a:gd name="T43" fmla="*/ 68554664 h 1738"/>
              <a:gd name="T44" fmla="*/ 86076356 w 2574"/>
              <a:gd name="T45" fmla="*/ 68554664 h 1738"/>
              <a:gd name="T46" fmla="*/ 86076356 w 2574"/>
              <a:gd name="T47" fmla="*/ 19459456 h 1738"/>
              <a:gd name="T48" fmla="*/ 86076356 w 2574"/>
              <a:gd name="T49" fmla="*/ 19459456 h 1738"/>
              <a:gd name="T50" fmla="*/ 69247512 w 2574"/>
              <a:gd name="T51" fmla="*/ 27848169 h 1738"/>
              <a:gd name="T52" fmla="*/ 55452974 w 2574"/>
              <a:gd name="T53" fmla="*/ 20765736 h 1738"/>
              <a:gd name="T54" fmla="*/ 42141601 w 2574"/>
              <a:gd name="T55" fmla="*/ 27435550 h 1738"/>
              <a:gd name="T56" fmla="*/ 55935877 w 2574"/>
              <a:gd name="T57" fmla="*/ 34517983 h 1738"/>
              <a:gd name="T58" fmla="*/ 39520576 w 2574"/>
              <a:gd name="T59" fmla="*/ 42906959 h 1738"/>
              <a:gd name="T60" fmla="*/ 86076356 w 2574"/>
              <a:gd name="T61" fmla="*/ 42906959 h 1738"/>
              <a:gd name="T62" fmla="*/ 86076356 w 2574"/>
              <a:gd name="T63" fmla="*/ 19459456 h 1738"/>
              <a:gd name="T64" fmla="*/ 121527721 w 2574"/>
              <a:gd name="T65" fmla="*/ 53977439 h 1738"/>
              <a:gd name="T66" fmla="*/ 121527721 w 2574"/>
              <a:gd name="T67" fmla="*/ 53977439 h 1738"/>
              <a:gd name="T68" fmla="*/ 137943022 w 2574"/>
              <a:gd name="T69" fmla="*/ 45588463 h 1738"/>
              <a:gd name="T70" fmla="*/ 91387242 w 2574"/>
              <a:gd name="T71" fmla="*/ 45588463 h 1738"/>
              <a:gd name="T72" fmla="*/ 91387242 w 2574"/>
              <a:gd name="T73" fmla="*/ 68554664 h 1738"/>
              <a:gd name="T74" fmla="*/ 108216348 w 2574"/>
              <a:gd name="T75" fmla="*/ 60578570 h 1738"/>
              <a:gd name="T76" fmla="*/ 122010624 w 2574"/>
              <a:gd name="T77" fmla="*/ 67179439 h 1738"/>
              <a:gd name="T78" fmla="*/ 135253161 w 2574"/>
              <a:gd name="T79" fmla="*/ 60578570 h 1738"/>
              <a:gd name="T80" fmla="*/ 121527721 w 2574"/>
              <a:gd name="T81" fmla="*/ 53977439 h 1738"/>
              <a:gd name="T82" fmla="*/ 137943022 w 2574"/>
              <a:gd name="T83" fmla="*/ 19459456 h 1738"/>
              <a:gd name="T84" fmla="*/ 137943022 w 2574"/>
              <a:gd name="T85" fmla="*/ 19459456 h 1738"/>
              <a:gd name="T86" fmla="*/ 91387242 w 2574"/>
              <a:gd name="T87" fmla="*/ 19459456 h 1738"/>
              <a:gd name="T88" fmla="*/ 108216348 w 2574"/>
              <a:gd name="T89" fmla="*/ 27848169 h 1738"/>
              <a:gd name="T90" fmla="*/ 94422072 w 2574"/>
              <a:gd name="T91" fmla="*/ 34930603 h 1738"/>
              <a:gd name="T92" fmla="*/ 107319640 w 2574"/>
              <a:gd name="T93" fmla="*/ 41187797 h 1738"/>
              <a:gd name="T94" fmla="*/ 121527721 w 2574"/>
              <a:gd name="T95" fmla="*/ 34517983 h 1738"/>
              <a:gd name="T96" fmla="*/ 137943022 w 2574"/>
              <a:gd name="T97" fmla="*/ 42906959 h 1738"/>
              <a:gd name="T98" fmla="*/ 137943022 w 2574"/>
              <a:gd name="T99" fmla="*/ 19459456 h 173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74" h="1738">
                <a:moveTo>
                  <a:pt x="2573" y="1093"/>
                </a:moveTo>
                <a:lnTo>
                  <a:pt x="2573" y="1093"/>
                </a:lnTo>
                <a:cubicBezTo>
                  <a:pt x="2573" y="1447"/>
                  <a:pt x="1994" y="1737"/>
                  <a:pt x="1287" y="1737"/>
                </a:cubicBezTo>
                <a:cubicBezTo>
                  <a:pt x="579" y="1737"/>
                  <a:pt x="0" y="1447"/>
                  <a:pt x="0" y="1093"/>
                </a:cubicBezTo>
                <a:cubicBezTo>
                  <a:pt x="0" y="753"/>
                  <a:pt x="0" y="753"/>
                  <a:pt x="0" y="753"/>
                </a:cubicBezTo>
                <a:cubicBezTo>
                  <a:pt x="0" y="1106"/>
                  <a:pt x="579" y="1396"/>
                  <a:pt x="1287" y="1396"/>
                </a:cubicBezTo>
                <a:cubicBezTo>
                  <a:pt x="1994" y="1396"/>
                  <a:pt x="2573" y="1106"/>
                  <a:pt x="2573" y="753"/>
                </a:cubicBezTo>
                <a:lnTo>
                  <a:pt x="2573" y="1093"/>
                </a:lnTo>
                <a:close/>
                <a:moveTo>
                  <a:pt x="2573" y="644"/>
                </a:moveTo>
                <a:lnTo>
                  <a:pt x="2573" y="644"/>
                </a:lnTo>
                <a:cubicBezTo>
                  <a:pt x="2573" y="997"/>
                  <a:pt x="1994" y="1286"/>
                  <a:pt x="1287" y="1286"/>
                </a:cubicBezTo>
                <a:cubicBezTo>
                  <a:pt x="579" y="1286"/>
                  <a:pt x="0" y="997"/>
                  <a:pt x="0" y="644"/>
                </a:cubicBezTo>
                <a:cubicBezTo>
                  <a:pt x="0" y="283"/>
                  <a:pt x="579" y="0"/>
                  <a:pt x="1287" y="0"/>
                </a:cubicBezTo>
                <a:cubicBezTo>
                  <a:pt x="1994" y="0"/>
                  <a:pt x="2573" y="283"/>
                  <a:pt x="2573" y="644"/>
                </a:cubicBezTo>
                <a:close/>
                <a:moveTo>
                  <a:pt x="1248" y="997"/>
                </a:moveTo>
                <a:lnTo>
                  <a:pt x="1248" y="997"/>
                </a:lnTo>
                <a:cubicBezTo>
                  <a:pt x="1004" y="881"/>
                  <a:pt x="1004" y="881"/>
                  <a:pt x="1004" y="881"/>
                </a:cubicBezTo>
                <a:cubicBezTo>
                  <a:pt x="1203" y="779"/>
                  <a:pt x="1203" y="779"/>
                  <a:pt x="1203" y="779"/>
                </a:cubicBezTo>
                <a:cubicBezTo>
                  <a:pt x="1017" y="682"/>
                  <a:pt x="1017" y="682"/>
                  <a:pt x="1017" y="682"/>
                </a:cubicBezTo>
                <a:cubicBezTo>
                  <a:pt x="811" y="785"/>
                  <a:pt x="811" y="785"/>
                  <a:pt x="811" y="785"/>
                </a:cubicBezTo>
                <a:cubicBezTo>
                  <a:pt x="573" y="663"/>
                  <a:pt x="573" y="663"/>
                  <a:pt x="573" y="663"/>
                </a:cubicBezTo>
                <a:cubicBezTo>
                  <a:pt x="573" y="997"/>
                  <a:pt x="573" y="997"/>
                  <a:pt x="573" y="997"/>
                </a:cubicBezTo>
                <a:lnTo>
                  <a:pt x="1248" y="997"/>
                </a:lnTo>
                <a:close/>
                <a:moveTo>
                  <a:pt x="1248" y="283"/>
                </a:moveTo>
                <a:lnTo>
                  <a:pt x="1248" y="283"/>
                </a:lnTo>
                <a:cubicBezTo>
                  <a:pt x="1004" y="405"/>
                  <a:pt x="1004" y="405"/>
                  <a:pt x="1004" y="405"/>
                </a:cubicBezTo>
                <a:cubicBezTo>
                  <a:pt x="804" y="302"/>
                  <a:pt x="804" y="302"/>
                  <a:pt x="804" y="302"/>
                </a:cubicBezTo>
                <a:cubicBezTo>
                  <a:pt x="611" y="399"/>
                  <a:pt x="611" y="399"/>
                  <a:pt x="611" y="399"/>
                </a:cubicBezTo>
                <a:cubicBezTo>
                  <a:pt x="811" y="502"/>
                  <a:pt x="811" y="502"/>
                  <a:pt x="811" y="502"/>
                </a:cubicBezTo>
                <a:cubicBezTo>
                  <a:pt x="573" y="624"/>
                  <a:pt x="573" y="624"/>
                  <a:pt x="573" y="624"/>
                </a:cubicBezTo>
                <a:cubicBezTo>
                  <a:pt x="1248" y="624"/>
                  <a:pt x="1248" y="624"/>
                  <a:pt x="1248" y="624"/>
                </a:cubicBezTo>
                <a:lnTo>
                  <a:pt x="1248" y="283"/>
                </a:lnTo>
                <a:close/>
                <a:moveTo>
                  <a:pt x="1762" y="785"/>
                </a:moveTo>
                <a:lnTo>
                  <a:pt x="1762" y="785"/>
                </a:lnTo>
                <a:cubicBezTo>
                  <a:pt x="2000" y="663"/>
                  <a:pt x="2000" y="663"/>
                  <a:pt x="2000" y="663"/>
                </a:cubicBezTo>
                <a:cubicBezTo>
                  <a:pt x="1325" y="663"/>
                  <a:pt x="1325" y="663"/>
                  <a:pt x="1325" y="663"/>
                </a:cubicBezTo>
                <a:cubicBezTo>
                  <a:pt x="1325" y="997"/>
                  <a:pt x="1325" y="997"/>
                  <a:pt x="1325" y="997"/>
                </a:cubicBezTo>
                <a:cubicBezTo>
                  <a:pt x="1569" y="881"/>
                  <a:pt x="1569" y="881"/>
                  <a:pt x="1569" y="881"/>
                </a:cubicBezTo>
                <a:cubicBezTo>
                  <a:pt x="1769" y="977"/>
                  <a:pt x="1769" y="977"/>
                  <a:pt x="1769" y="977"/>
                </a:cubicBezTo>
                <a:cubicBezTo>
                  <a:pt x="1961" y="881"/>
                  <a:pt x="1961" y="881"/>
                  <a:pt x="1961" y="881"/>
                </a:cubicBezTo>
                <a:lnTo>
                  <a:pt x="1762" y="785"/>
                </a:lnTo>
                <a:close/>
                <a:moveTo>
                  <a:pt x="2000" y="283"/>
                </a:moveTo>
                <a:lnTo>
                  <a:pt x="2000" y="283"/>
                </a:lnTo>
                <a:cubicBezTo>
                  <a:pt x="1325" y="283"/>
                  <a:pt x="1325" y="283"/>
                  <a:pt x="1325" y="283"/>
                </a:cubicBezTo>
                <a:cubicBezTo>
                  <a:pt x="1569" y="405"/>
                  <a:pt x="1569" y="405"/>
                  <a:pt x="1569" y="405"/>
                </a:cubicBezTo>
                <a:cubicBezTo>
                  <a:pt x="1369" y="508"/>
                  <a:pt x="1369" y="508"/>
                  <a:pt x="1369" y="508"/>
                </a:cubicBezTo>
                <a:cubicBezTo>
                  <a:pt x="1556" y="599"/>
                  <a:pt x="1556" y="599"/>
                  <a:pt x="1556" y="599"/>
                </a:cubicBezTo>
                <a:cubicBezTo>
                  <a:pt x="1762" y="502"/>
                  <a:pt x="1762" y="502"/>
                  <a:pt x="1762" y="502"/>
                </a:cubicBezTo>
                <a:cubicBezTo>
                  <a:pt x="2000" y="624"/>
                  <a:pt x="2000" y="624"/>
                  <a:pt x="2000" y="624"/>
                </a:cubicBezTo>
                <a:lnTo>
                  <a:pt x="2000" y="283"/>
                </a:lnTo>
                <a:close/>
              </a:path>
            </a:pathLst>
          </a:custGeom>
          <a:solidFill>
            <a:schemeClr val="bg1"/>
          </a:solidFill>
          <a:ln>
            <a:noFill/>
          </a:ln>
          <a:effectLst/>
        </p:spPr>
        <p:txBody>
          <a:bodyPr wrap="none" anchor="ctr"/>
          <a:lstStyle/>
          <a:p>
            <a:endParaRPr lang="en-US" sz="1000" dirty="0">
              <a:solidFill>
                <a:schemeClr val="bg1"/>
              </a:solidFill>
            </a:endParaRPr>
          </a:p>
        </p:txBody>
      </p:sp>
      <p:sp>
        <p:nvSpPr>
          <p:cNvPr id="82" name="Freeform 81">
            <a:extLst>
              <a:ext uri="{FF2B5EF4-FFF2-40B4-BE49-F238E27FC236}">
                <a16:creationId xmlns:a16="http://schemas.microsoft.com/office/drawing/2014/main" id="{504949E4-530E-9F47-AC64-B9020ABF292B}"/>
              </a:ext>
            </a:extLst>
          </p:cNvPr>
          <p:cNvSpPr>
            <a:spLocks noChangeAspect="1" noChangeArrowheads="1"/>
          </p:cNvSpPr>
          <p:nvPr/>
        </p:nvSpPr>
        <p:spPr bwMode="auto">
          <a:xfrm>
            <a:off x="3973744" y="2519454"/>
            <a:ext cx="391846" cy="263990"/>
          </a:xfrm>
          <a:custGeom>
            <a:avLst/>
            <a:gdLst>
              <a:gd name="T0" fmla="*/ 177463598 w 2574"/>
              <a:gd name="T1" fmla="*/ 75155795 h 1738"/>
              <a:gd name="T2" fmla="*/ 177463598 w 2574"/>
              <a:gd name="T3" fmla="*/ 75155795 h 1738"/>
              <a:gd name="T4" fmla="*/ 88766480 w 2574"/>
              <a:gd name="T5" fmla="*/ 119437978 h 1738"/>
              <a:gd name="T6" fmla="*/ 0 w 2574"/>
              <a:gd name="T7" fmla="*/ 75155795 h 1738"/>
              <a:gd name="T8" fmla="*/ 0 w 2574"/>
              <a:gd name="T9" fmla="*/ 51776975 h 1738"/>
              <a:gd name="T10" fmla="*/ 88766480 w 2574"/>
              <a:gd name="T11" fmla="*/ 95990475 h 1738"/>
              <a:gd name="T12" fmla="*/ 177463598 w 2574"/>
              <a:gd name="T13" fmla="*/ 51776975 h 1738"/>
              <a:gd name="T14" fmla="*/ 177463598 w 2574"/>
              <a:gd name="T15" fmla="*/ 75155795 h 1738"/>
              <a:gd name="T16" fmla="*/ 177463598 w 2574"/>
              <a:gd name="T17" fmla="*/ 44282183 h 1738"/>
              <a:gd name="T18" fmla="*/ 177463598 w 2574"/>
              <a:gd name="T19" fmla="*/ 44282183 h 1738"/>
              <a:gd name="T20" fmla="*/ 88766480 w 2574"/>
              <a:gd name="T21" fmla="*/ 88426739 h 1738"/>
              <a:gd name="T22" fmla="*/ 0 w 2574"/>
              <a:gd name="T23" fmla="*/ 44282183 h 1738"/>
              <a:gd name="T24" fmla="*/ 88766480 w 2574"/>
              <a:gd name="T25" fmla="*/ 0 h 1738"/>
              <a:gd name="T26" fmla="*/ 177463598 w 2574"/>
              <a:gd name="T27" fmla="*/ 44282183 h 1738"/>
              <a:gd name="T28" fmla="*/ 86076356 w 2574"/>
              <a:gd name="T29" fmla="*/ 68554664 h 1738"/>
              <a:gd name="T30" fmla="*/ 86076356 w 2574"/>
              <a:gd name="T31" fmla="*/ 68554664 h 1738"/>
              <a:gd name="T32" fmla="*/ 69247512 w 2574"/>
              <a:gd name="T33" fmla="*/ 60578570 h 1738"/>
              <a:gd name="T34" fmla="*/ 82972689 w 2574"/>
              <a:gd name="T35" fmla="*/ 53564819 h 1738"/>
              <a:gd name="T36" fmla="*/ 70143958 w 2574"/>
              <a:gd name="T37" fmla="*/ 46895005 h 1738"/>
              <a:gd name="T38" fmla="*/ 55935877 w 2574"/>
              <a:gd name="T39" fmla="*/ 53977439 h 1738"/>
              <a:gd name="T40" fmla="*/ 39520576 w 2574"/>
              <a:gd name="T41" fmla="*/ 45588463 h 1738"/>
              <a:gd name="T42" fmla="*/ 39520576 w 2574"/>
              <a:gd name="T43" fmla="*/ 68554664 h 1738"/>
              <a:gd name="T44" fmla="*/ 86076356 w 2574"/>
              <a:gd name="T45" fmla="*/ 68554664 h 1738"/>
              <a:gd name="T46" fmla="*/ 86076356 w 2574"/>
              <a:gd name="T47" fmla="*/ 19459456 h 1738"/>
              <a:gd name="T48" fmla="*/ 86076356 w 2574"/>
              <a:gd name="T49" fmla="*/ 19459456 h 1738"/>
              <a:gd name="T50" fmla="*/ 69247512 w 2574"/>
              <a:gd name="T51" fmla="*/ 27848169 h 1738"/>
              <a:gd name="T52" fmla="*/ 55452974 w 2574"/>
              <a:gd name="T53" fmla="*/ 20765736 h 1738"/>
              <a:gd name="T54" fmla="*/ 42141601 w 2574"/>
              <a:gd name="T55" fmla="*/ 27435550 h 1738"/>
              <a:gd name="T56" fmla="*/ 55935877 w 2574"/>
              <a:gd name="T57" fmla="*/ 34517983 h 1738"/>
              <a:gd name="T58" fmla="*/ 39520576 w 2574"/>
              <a:gd name="T59" fmla="*/ 42906959 h 1738"/>
              <a:gd name="T60" fmla="*/ 86076356 w 2574"/>
              <a:gd name="T61" fmla="*/ 42906959 h 1738"/>
              <a:gd name="T62" fmla="*/ 86076356 w 2574"/>
              <a:gd name="T63" fmla="*/ 19459456 h 1738"/>
              <a:gd name="T64" fmla="*/ 121527721 w 2574"/>
              <a:gd name="T65" fmla="*/ 53977439 h 1738"/>
              <a:gd name="T66" fmla="*/ 121527721 w 2574"/>
              <a:gd name="T67" fmla="*/ 53977439 h 1738"/>
              <a:gd name="T68" fmla="*/ 137943022 w 2574"/>
              <a:gd name="T69" fmla="*/ 45588463 h 1738"/>
              <a:gd name="T70" fmla="*/ 91387242 w 2574"/>
              <a:gd name="T71" fmla="*/ 45588463 h 1738"/>
              <a:gd name="T72" fmla="*/ 91387242 w 2574"/>
              <a:gd name="T73" fmla="*/ 68554664 h 1738"/>
              <a:gd name="T74" fmla="*/ 108216348 w 2574"/>
              <a:gd name="T75" fmla="*/ 60578570 h 1738"/>
              <a:gd name="T76" fmla="*/ 122010624 w 2574"/>
              <a:gd name="T77" fmla="*/ 67179439 h 1738"/>
              <a:gd name="T78" fmla="*/ 135253161 w 2574"/>
              <a:gd name="T79" fmla="*/ 60578570 h 1738"/>
              <a:gd name="T80" fmla="*/ 121527721 w 2574"/>
              <a:gd name="T81" fmla="*/ 53977439 h 1738"/>
              <a:gd name="T82" fmla="*/ 137943022 w 2574"/>
              <a:gd name="T83" fmla="*/ 19459456 h 1738"/>
              <a:gd name="T84" fmla="*/ 137943022 w 2574"/>
              <a:gd name="T85" fmla="*/ 19459456 h 1738"/>
              <a:gd name="T86" fmla="*/ 91387242 w 2574"/>
              <a:gd name="T87" fmla="*/ 19459456 h 1738"/>
              <a:gd name="T88" fmla="*/ 108216348 w 2574"/>
              <a:gd name="T89" fmla="*/ 27848169 h 1738"/>
              <a:gd name="T90" fmla="*/ 94422072 w 2574"/>
              <a:gd name="T91" fmla="*/ 34930603 h 1738"/>
              <a:gd name="T92" fmla="*/ 107319640 w 2574"/>
              <a:gd name="T93" fmla="*/ 41187797 h 1738"/>
              <a:gd name="T94" fmla="*/ 121527721 w 2574"/>
              <a:gd name="T95" fmla="*/ 34517983 h 1738"/>
              <a:gd name="T96" fmla="*/ 137943022 w 2574"/>
              <a:gd name="T97" fmla="*/ 42906959 h 1738"/>
              <a:gd name="T98" fmla="*/ 137943022 w 2574"/>
              <a:gd name="T99" fmla="*/ 19459456 h 173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74" h="1738">
                <a:moveTo>
                  <a:pt x="2573" y="1093"/>
                </a:moveTo>
                <a:lnTo>
                  <a:pt x="2573" y="1093"/>
                </a:lnTo>
                <a:cubicBezTo>
                  <a:pt x="2573" y="1447"/>
                  <a:pt x="1994" y="1737"/>
                  <a:pt x="1287" y="1737"/>
                </a:cubicBezTo>
                <a:cubicBezTo>
                  <a:pt x="579" y="1737"/>
                  <a:pt x="0" y="1447"/>
                  <a:pt x="0" y="1093"/>
                </a:cubicBezTo>
                <a:cubicBezTo>
                  <a:pt x="0" y="753"/>
                  <a:pt x="0" y="753"/>
                  <a:pt x="0" y="753"/>
                </a:cubicBezTo>
                <a:cubicBezTo>
                  <a:pt x="0" y="1106"/>
                  <a:pt x="579" y="1396"/>
                  <a:pt x="1287" y="1396"/>
                </a:cubicBezTo>
                <a:cubicBezTo>
                  <a:pt x="1994" y="1396"/>
                  <a:pt x="2573" y="1106"/>
                  <a:pt x="2573" y="753"/>
                </a:cubicBezTo>
                <a:lnTo>
                  <a:pt x="2573" y="1093"/>
                </a:lnTo>
                <a:close/>
                <a:moveTo>
                  <a:pt x="2573" y="644"/>
                </a:moveTo>
                <a:lnTo>
                  <a:pt x="2573" y="644"/>
                </a:lnTo>
                <a:cubicBezTo>
                  <a:pt x="2573" y="997"/>
                  <a:pt x="1994" y="1286"/>
                  <a:pt x="1287" y="1286"/>
                </a:cubicBezTo>
                <a:cubicBezTo>
                  <a:pt x="579" y="1286"/>
                  <a:pt x="0" y="997"/>
                  <a:pt x="0" y="644"/>
                </a:cubicBezTo>
                <a:cubicBezTo>
                  <a:pt x="0" y="283"/>
                  <a:pt x="579" y="0"/>
                  <a:pt x="1287" y="0"/>
                </a:cubicBezTo>
                <a:cubicBezTo>
                  <a:pt x="1994" y="0"/>
                  <a:pt x="2573" y="283"/>
                  <a:pt x="2573" y="644"/>
                </a:cubicBezTo>
                <a:close/>
                <a:moveTo>
                  <a:pt x="1248" y="997"/>
                </a:moveTo>
                <a:lnTo>
                  <a:pt x="1248" y="997"/>
                </a:lnTo>
                <a:cubicBezTo>
                  <a:pt x="1004" y="881"/>
                  <a:pt x="1004" y="881"/>
                  <a:pt x="1004" y="881"/>
                </a:cubicBezTo>
                <a:cubicBezTo>
                  <a:pt x="1203" y="779"/>
                  <a:pt x="1203" y="779"/>
                  <a:pt x="1203" y="779"/>
                </a:cubicBezTo>
                <a:cubicBezTo>
                  <a:pt x="1017" y="682"/>
                  <a:pt x="1017" y="682"/>
                  <a:pt x="1017" y="682"/>
                </a:cubicBezTo>
                <a:cubicBezTo>
                  <a:pt x="811" y="785"/>
                  <a:pt x="811" y="785"/>
                  <a:pt x="811" y="785"/>
                </a:cubicBezTo>
                <a:cubicBezTo>
                  <a:pt x="573" y="663"/>
                  <a:pt x="573" y="663"/>
                  <a:pt x="573" y="663"/>
                </a:cubicBezTo>
                <a:cubicBezTo>
                  <a:pt x="573" y="997"/>
                  <a:pt x="573" y="997"/>
                  <a:pt x="573" y="997"/>
                </a:cubicBezTo>
                <a:lnTo>
                  <a:pt x="1248" y="997"/>
                </a:lnTo>
                <a:close/>
                <a:moveTo>
                  <a:pt x="1248" y="283"/>
                </a:moveTo>
                <a:lnTo>
                  <a:pt x="1248" y="283"/>
                </a:lnTo>
                <a:cubicBezTo>
                  <a:pt x="1004" y="405"/>
                  <a:pt x="1004" y="405"/>
                  <a:pt x="1004" y="405"/>
                </a:cubicBezTo>
                <a:cubicBezTo>
                  <a:pt x="804" y="302"/>
                  <a:pt x="804" y="302"/>
                  <a:pt x="804" y="302"/>
                </a:cubicBezTo>
                <a:cubicBezTo>
                  <a:pt x="611" y="399"/>
                  <a:pt x="611" y="399"/>
                  <a:pt x="611" y="399"/>
                </a:cubicBezTo>
                <a:cubicBezTo>
                  <a:pt x="811" y="502"/>
                  <a:pt x="811" y="502"/>
                  <a:pt x="811" y="502"/>
                </a:cubicBezTo>
                <a:cubicBezTo>
                  <a:pt x="573" y="624"/>
                  <a:pt x="573" y="624"/>
                  <a:pt x="573" y="624"/>
                </a:cubicBezTo>
                <a:cubicBezTo>
                  <a:pt x="1248" y="624"/>
                  <a:pt x="1248" y="624"/>
                  <a:pt x="1248" y="624"/>
                </a:cubicBezTo>
                <a:lnTo>
                  <a:pt x="1248" y="283"/>
                </a:lnTo>
                <a:close/>
                <a:moveTo>
                  <a:pt x="1762" y="785"/>
                </a:moveTo>
                <a:lnTo>
                  <a:pt x="1762" y="785"/>
                </a:lnTo>
                <a:cubicBezTo>
                  <a:pt x="2000" y="663"/>
                  <a:pt x="2000" y="663"/>
                  <a:pt x="2000" y="663"/>
                </a:cubicBezTo>
                <a:cubicBezTo>
                  <a:pt x="1325" y="663"/>
                  <a:pt x="1325" y="663"/>
                  <a:pt x="1325" y="663"/>
                </a:cubicBezTo>
                <a:cubicBezTo>
                  <a:pt x="1325" y="997"/>
                  <a:pt x="1325" y="997"/>
                  <a:pt x="1325" y="997"/>
                </a:cubicBezTo>
                <a:cubicBezTo>
                  <a:pt x="1569" y="881"/>
                  <a:pt x="1569" y="881"/>
                  <a:pt x="1569" y="881"/>
                </a:cubicBezTo>
                <a:cubicBezTo>
                  <a:pt x="1769" y="977"/>
                  <a:pt x="1769" y="977"/>
                  <a:pt x="1769" y="977"/>
                </a:cubicBezTo>
                <a:cubicBezTo>
                  <a:pt x="1961" y="881"/>
                  <a:pt x="1961" y="881"/>
                  <a:pt x="1961" y="881"/>
                </a:cubicBezTo>
                <a:lnTo>
                  <a:pt x="1762" y="785"/>
                </a:lnTo>
                <a:close/>
                <a:moveTo>
                  <a:pt x="2000" y="283"/>
                </a:moveTo>
                <a:lnTo>
                  <a:pt x="2000" y="283"/>
                </a:lnTo>
                <a:cubicBezTo>
                  <a:pt x="1325" y="283"/>
                  <a:pt x="1325" y="283"/>
                  <a:pt x="1325" y="283"/>
                </a:cubicBezTo>
                <a:cubicBezTo>
                  <a:pt x="1569" y="405"/>
                  <a:pt x="1569" y="405"/>
                  <a:pt x="1569" y="405"/>
                </a:cubicBezTo>
                <a:cubicBezTo>
                  <a:pt x="1369" y="508"/>
                  <a:pt x="1369" y="508"/>
                  <a:pt x="1369" y="508"/>
                </a:cubicBezTo>
                <a:cubicBezTo>
                  <a:pt x="1556" y="599"/>
                  <a:pt x="1556" y="599"/>
                  <a:pt x="1556" y="599"/>
                </a:cubicBezTo>
                <a:cubicBezTo>
                  <a:pt x="1762" y="502"/>
                  <a:pt x="1762" y="502"/>
                  <a:pt x="1762" y="502"/>
                </a:cubicBezTo>
                <a:cubicBezTo>
                  <a:pt x="2000" y="624"/>
                  <a:pt x="2000" y="624"/>
                  <a:pt x="2000" y="624"/>
                </a:cubicBezTo>
                <a:lnTo>
                  <a:pt x="2000" y="283"/>
                </a:lnTo>
                <a:close/>
              </a:path>
            </a:pathLst>
          </a:custGeom>
          <a:solidFill>
            <a:schemeClr val="bg1"/>
          </a:solidFill>
          <a:ln>
            <a:noFill/>
          </a:ln>
          <a:effectLst/>
        </p:spPr>
        <p:txBody>
          <a:bodyPr wrap="none" anchor="ctr"/>
          <a:lstStyle/>
          <a:p>
            <a:endParaRPr lang="en-US" sz="1000" dirty="0">
              <a:solidFill>
                <a:schemeClr val="bg1"/>
              </a:solidFill>
            </a:endParaRPr>
          </a:p>
        </p:txBody>
      </p:sp>
      <p:sp>
        <p:nvSpPr>
          <p:cNvPr id="83" name="Freeform 81">
            <a:extLst>
              <a:ext uri="{FF2B5EF4-FFF2-40B4-BE49-F238E27FC236}">
                <a16:creationId xmlns:a16="http://schemas.microsoft.com/office/drawing/2014/main" id="{AAD927EB-EE02-8944-AC67-E30B0847B43B}"/>
              </a:ext>
            </a:extLst>
          </p:cNvPr>
          <p:cNvSpPr>
            <a:spLocks noChangeAspect="1" noChangeArrowheads="1"/>
          </p:cNvSpPr>
          <p:nvPr/>
        </p:nvSpPr>
        <p:spPr bwMode="auto">
          <a:xfrm>
            <a:off x="5702001" y="2340407"/>
            <a:ext cx="391846" cy="263990"/>
          </a:xfrm>
          <a:custGeom>
            <a:avLst/>
            <a:gdLst>
              <a:gd name="T0" fmla="*/ 177463598 w 2574"/>
              <a:gd name="T1" fmla="*/ 75155795 h 1738"/>
              <a:gd name="T2" fmla="*/ 177463598 w 2574"/>
              <a:gd name="T3" fmla="*/ 75155795 h 1738"/>
              <a:gd name="T4" fmla="*/ 88766480 w 2574"/>
              <a:gd name="T5" fmla="*/ 119437978 h 1738"/>
              <a:gd name="T6" fmla="*/ 0 w 2574"/>
              <a:gd name="T7" fmla="*/ 75155795 h 1738"/>
              <a:gd name="T8" fmla="*/ 0 w 2574"/>
              <a:gd name="T9" fmla="*/ 51776975 h 1738"/>
              <a:gd name="T10" fmla="*/ 88766480 w 2574"/>
              <a:gd name="T11" fmla="*/ 95990475 h 1738"/>
              <a:gd name="T12" fmla="*/ 177463598 w 2574"/>
              <a:gd name="T13" fmla="*/ 51776975 h 1738"/>
              <a:gd name="T14" fmla="*/ 177463598 w 2574"/>
              <a:gd name="T15" fmla="*/ 75155795 h 1738"/>
              <a:gd name="T16" fmla="*/ 177463598 w 2574"/>
              <a:gd name="T17" fmla="*/ 44282183 h 1738"/>
              <a:gd name="T18" fmla="*/ 177463598 w 2574"/>
              <a:gd name="T19" fmla="*/ 44282183 h 1738"/>
              <a:gd name="T20" fmla="*/ 88766480 w 2574"/>
              <a:gd name="T21" fmla="*/ 88426739 h 1738"/>
              <a:gd name="T22" fmla="*/ 0 w 2574"/>
              <a:gd name="T23" fmla="*/ 44282183 h 1738"/>
              <a:gd name="T24" fmla="*/ 88766480 w 2574"/>
              <a:gd name="T25" fmla="*/ 0 h 1738"/>
              <a:gd name="T26" fmla="*/ 177463598 w 2574"/>
              <a:gd name="T27" fmla="*/ 44282183 h 1738"/>
              <a:gd name="T28" fmla="*/ 86076356 w 2574"/>
              <a:gd name="T29" fmla="*/ 68554664 h 1738"/>
              <a:gd name="T30" fmla="*/ 86076356 w 2574"/>
              <a:gd name="T31" fmla="*/ 68554664 h 1738"/>
              <a:gd name="T32" fmla="*/ 69247512 w 2574"/>
              <a:gd name="T33" fmla="*/ 60578570 h 1738"/>
              <a:gd name="T34" fmla="*/ 82972689 w 2574"/>
              <a:gd name="T35" fmla="*/ 53564819 h 1738"/>
              <a:gd name="T36" fmla="*/ 70143958 w 2574"/>
              <a:gd name="T37" fmla="*/ 46895005 h 1738"/>
              <a:gd name="T38" fmla="*/ 55935877 w 2574"/>
              <a:gd name="T39" fmla="*/ 53977439 h 1738"/>
              <a:gd name="T40" fmla="*/ 39520576 w 2574"/>
              <a:gd name="T41" fmla="*/ 45588463 h 1738"/>
              <a:gd name="T42" fmla="*/ 39520576 w 2574"/>
              <a:gd name="T43" fmla="*/ 68554664 h 1738"/>
              <a:gd name="T44" fmla="*/ 86076356 w 2574"/>
              <a:gd name="T45" fmla="*/ 68554664 h 1738"/>
              <a:gd name="T46" fmla="*/ 86076356 w 2574"/>
              <a:gd name="T47" fmla="*/ 19459456 h 1738"/>
              <a:gd name="T48" fmla="*/ 86076356 w 2574"/>
              <a:gd name="T49" fmla="*/ 19459456 h 1738"/>
              <a:gd name="T50" fmla="*/ 69247512 w 2574"/>
              <a:gd name="T51" fmla="*/ 27848169 h 1738"/>
              <a:gd name="T52" fmla="*/ 55452974 w 2574"/>
              <a:gd name="T53" fmla="*/ 20765736 h 1738"/>
              <a:gd name="T54" fmla="*/ 42141601 w 2574"/>
              <a:gd name="T55" fmla="*/ 27435550 h 1738"/>
              <a:gd name="T56" fmla="*/ 55935877 w 2574"/>
              <a:gd name="T57" fmla="*/ 34517983 h 1738"/>
              <a:gd name="T58" fmla="*/ 39520576 w 2574"/>
              <a:gd name="T59" fmla="*/ 42906959 h 1738"/>
              <a:gd name="T60" fmla="*/ 86076356 w 2574"/>
              <a:gd name="T61" fmla="*/ 42906959 h 1738"/>
              <a:gd name="T62" fmla="*/ 86076356 w 2574"/>
              <a:gd name="T63" fmla="*/ 19459456 h 1738"/>
              <a:gd name="T64" fmla="*/ 121527721 w 2574"/>
              <a:gd name="T65" fmla="*/ 53977439 h 1738"/>
              <a:gd name="T66" fmla="*/ 121527721 w 2574"/>
              <a:gd name="T67" fmla="*/ 53977439 h 1738"/>
              <a:gd name="T68" fmla="*/ 137943022 w 2574"/>
              <a:gd name="T69" fmla="*/ 45588463 h 1738"/>
              <a:gd name="T70" fmla="*/ 91387242 w 2574"/>
              <a:gd name="T71" fmla="*/ 45588463 h 1738"/>
              <a:gd name="T72" fmla="*/ 91387242 w 2574"/>
              <a:gd name="T73" fmla="*/ 68554664 h 1738"/>
              <a:gd name="T74" fmla="*/ 108216348 w 2574"/>
              <a:gd name="T75" fmla="*/ 60578570 h 1738"/>
              <a:gd name="T76" fmla="*/ 122010624 w 2574"/>
              <a:gd name="T77" fmla="*/ 67179439 h 1738"/>
              <a:gd name="T78" fmla="*/ 135253161 w 2574"/>
              <a:gd name="T79" fmla="*/ 60578570 h 1738"/>
              <a:gd name="T80" fmla="*/ 121527721 w 2574"/>
              <a:gd name="T81" fmla="*/ 53977439 h 1738"/>
              <a:gd name="T82" fmla="*/ 137943022 w 2574"/>
              <a:gd name="T83" fmla="*/ 19459456 h 1738"/>
              <a:gd name="T84" fmla="*/ 137943022 w 2574"/>
              <a:gd name="T85" fmla="*/ 19459456 h 1738"/>
              <a:gd name="T86" fmla="*/ 91387242 w 2574"/>
              <a:gd name="T87" fmla="*/ 19459456 h 1738"/>
              <a:gd name="T88" fmla="*/ 108216348 w 2574"/>
              <a:gd name="T89" fmla="*/ 27848169 h 1738"/>
              <a:gd name="T90" fmla="*/ 94422072 w 2574"/>
              <a:gd name="T91" fmla="*/ 34930603 h 1738"/>
              <a:gd name="T92" fmla="*/ 107319640 w 2574"/>
              <a:gd name="T93" fmla="*/ 41187797 h 1738"/>
              <a:gd name="T94" fmla="*/ 121527721 w 2574"/>
              <a:gd name="T95" fmla="*/ 34517983 h 1738"/>
              <a:gd name="T96" fmla="*/ 137943022 w 2574"/>
              <a:gd name="T97" fmla="*/ 42906959 h 1738"/>
              <a:gd name="T98" fmla="*/ 137943022 w 2574"/>
              <a:gd name="T99" fmla="*/ 19459456 h 173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74" h="1738">
                <a:moveTo>
                  <a:pt x="2573" y="1093"/>
                </a:moveTo>
                <a:lnTo>
                  <a:pt x="2573" y="1093"/>
                </a:lnTo>
                <a:cubicBezTo>
                  <a:pt x="2573" y="1447"/>
                  <a:pt x="1994" y="1737"/>
                  <a:pt x="1287" y="1737"/>
                </a:cubicBezTo>
                <a:cubicBezTo>
                  <a:pt x="579" y="1737"/>
                  <a:pt x="0" y="1447"/>
                  <a:pt x="0" y="1093"/>
                </a:cubicBezTo>
                <a:cubicBezTo>
                  <a:pt x="0" y="753"/>
                  <a:pt x="0" y="753"/>
                  <a:pt x="0" y="753"/>
                </a:cubicBezTo>
                <a:cubicBezTo>
                  <a:pt x="0" y="1106"/>
                  <a:pt x="579" y="1396"/>
                  <a:pt x="1287" y="1396"/>
                </a:cubicBezTo>
                <a:cubicBezTo>
                  <a:pt x="1994" y="1396"/>
                  <a:pt x="2573" y="1106"/>
                  <a:pt x="2573" y="753"/>
                </a:cubicBezTo>
                <a:lnTo>
                  <a:pt x="2573" y="1093"/>
                </a:lnTo>
                <a:close/>
                <a:moveTo>
                  <a:pt x="2573" y="644"/>
                </a:moveTo>
                <a:lnTo>
                  <a:pt x="2573" y="644"/>
                </a:lnTo>
                <a:cubicBezTo>
                  <a:pt x="2573" y="997"/>
                  <a:pt x="1994" y="1286"/>
                  <a:pt x="1287" y="1286"/>
                </a:cubicBezTo>
                <a:cubicBezTo>
                  <a:pt x="579" y="1286"/>
                  <a:pt x="0" y="997"/>
                  <a:pt x="0" y="644"/>
                </a:cubicBezTo>
                <a:cubicBezTo>
                  <a:pt x="0" y="283"/>
                  <a:pt x="579" y="0"/>
                  <a:pt x="1287" y="0"/>
                </a:cubicBezTo>
                <a:cubicBezTo>
                  <a:pt x="1994" y="0"/>
                  <a:pt x="2573" y="283"/>
                  <a:pt x="2573" y="644"/>
                </a:cubicBezTo>
                <a:close/>
                <a:moveTo>
                  <a:pt x="1248" y="997"/>
                </a:moveTo>
                <a:lnTo>
                  <a:pt x="1248" y="997"/>
                </a:lnTo>
                <a:cubicBezTo>
                  <a:pt x="1004" y="881"/>
                  <a:pt x="1004" y="881"/>
                  <a:pt x="1004" y="881"/>
                </a:cubicBezTo>
                <a:cubicBezTo>
                  <a:pt x="1203" y="779"/>
                  <a:pt x="1203" y="779"/>
                  <a:pt x="1203" y="779"/>
                </a:cubicBezTo>
                <a:cubicBezTo>
                  <a:pt x="1017" y="682"/>
                  <a:pt x="1017" y="682"/>
                  <a:pt x="1017" y="682"/>
                </a:cubicBezTo>
                <a:cubicBezTo>
                  <a:pt x="811" y="785"/>
                  <a:pt x="811" y="785"/>
                  <a:pt x="811" y="785"/>
                </a:cubicBezTo>
                <a:cubicBezTo>
                  <a:pt x="573" y="663"/>
                  <a:pt x="573" y="663"/>
                  <a:pt x="573" y="663"/>
                </a:cubicBezTo>
                <a:cubicBezTo>
                  <a:pt x="573" y="997"/>
                  <a:pt x="573" y="997"/>
                  <a:pt x="573" y="997"/>
                </a:cubicBezTo>
                <a:lnTo>
                  <a:pt x="1248" y="997"/>
                </a:lnTo>
                <a:close/>
                <a:moveTo>
                  <a:pt x="1248" y="283"/>
                </a:moveTo>
                <a:lnTo>
                  <a:pt x="1248" y="283"/>
                </a:lnTo>
                <a:cubicBezTo>
                  <a:pt x="1004" y="405"/>
                  <a:pt x="1004" y="405"/>
                  <a:pt x="1004" y="405"/>
                </a:cubicBezTo>
                <a:cubicBezTo>
                  <a:pt x="804" y="302"/>
                  <a:pt x="804" y="302"/>
                  <a:pt x="804" y="302"/>
                </a:cubicBezTo>
                <a:cubicBezTo>
                  <a:pt x="611" y="399"/>
                  <a:pt x="611" y="399"/>
                  <a:pt x="611" y="399"/>
                </a:cubicBezTo>
                <a:cubicBezTo>
                  <a:pt x="811" y="502"/>
                  <a:pt x="811" y="502"/>
                  <a:pt x="811" y="502"/>
                </a:cubicBezTo>
                <a:cubicBezTo>
                  <a:pt x="573" y="624"/>
                  <a:pt x="573" y="624"/>
                  <a:pt x="573" y="624"/>
                </a:cubicBezTo>
                <a:cubicBezTo>
                  <a:pt x="1248" y="624"/>
                  <a:pt x="1248" y="624"/>
                  <a:pt x="1248" y="624"/>
                </a:cubicBezTo>
                <a:lnTo>
                  <a:pt x="1248" y="283"/>
                </a:lnTo>
                <a:close/>
                <a:moveTo>
                  <a:pt x="1762" y="785"/>
                </a:moveTo>
                <a:lnTo>
                  <a:pt x="1762" y="785"/>
                </a:lnTo>
                <a:cubicBezTo>
                  <a:pt x="2000" y="663"/>
                  <a:pt x="2000" y="663"/>
                  <a:pt x="2000" y="663"/>
                </a:cubicBezTo>
                <a:cubicBezTo>
                  <a:pt x="1325" y="663"/>
                  <a:pt x="1325" y="663"/>
                  <a:pt x="1325" y="663"/>
                </a:cubicBezTo>
                <a:cubicBezTo>
                  <a:pt x="1325" y="997"/>
                  <a:pt x="1325" y="997"/>
                  <a:pt x="1325" y="997"/>
                </a:cubicBezTo>
                <a:cubicBezTo>
                  <a:pt x="1569" y="881"/>
                  <a:pt x="1569" y="881"/>
                  <a:pt x="1569" y="881"/>
                </a:cubicBezTo>
                <a:cubicBezTo>
                  <a:pt x="1769" y="977"/>
                  <a:pt x="1769" y="977"/>
                  <a:pt x="1769" y="977"/>
                </a:cubicBezTo>
                <a:cubicBezTo>
                  <a:pt x="1961" y="881"/>
                  <a:pt x="1961" y="881"/>
                  <a:pt x="1961" y="881"/>
                </a:cubicBezTo>
                <a:lnTo>
                  <a:pt x="1762" y="785"/>
                </a:lnTo>
                <a:close/>
                <a:moveTo>
                  <a:pt x="2000" y="283"/>
                </a:moveTo>
                <a:lnTo>
                  <a:pt x="2000" y="283"/>
                </a:lnTo>
                <a:cubicBezTo>
                  <a:pt x="1325" y="283"/>
                  <a:pt x="1325" y="283"/>
                  <a:pt x="1325" y="283"/>
                </a:cubicBezTo>
                <a:cubicBezTo>
                  <a:pt x="1569" y="405"/>
                  <a:pt x="1569" y="405"/>
                  <a:pt x="1569" y="405"/>
                </a:cubicBezTo>
                <a:cubicBezTo>
                  <a:pt x="1369" y="508"/>
                  <a:pt x="1369" y="508"/>
                  <a:pt x="1369" y="508"/>
                </a:cubicBezTo>
                <a:cubicBezTo>
                  <a:pt x="1556" y="599"/>
                  <a:pt x="1556" y="599"/>
                  <a:pt x="1556" y="599"/>
                </a:cubicBezTo>
                <a:cubicBezTo>
                  <a:pt x="1762" y="502"/>
                  <a:pt x="1762" y="502"/>
                  <a:pt x="1762" y="502"/>
                </a:cubicBezTo>
                <a:cubicBezTo>
                  <a:pt x="2000" y="624"/>
                  <a:pt x="2000" y="624"/>
                  <a:pt x="2000" y="624"/>
                </a:cubicBezTo>
                <a:lnTo>
                  <a:pt x="2000" y="283"/>
                </a:lnTo>
                <a:close/>
              </a:path>
            </a:pathLst>
          </a:custGeom>
          <a:solidFill>
            <a:schemeClr val="bg1"/>
          </a:solidFill>
          <a:ln>
            <a:noFill/>
          </a:ln>
          <a:effectLst/>
        </p:spPr>
        <p:txBody>
          <a:bodyPr wrap="none" anchor="ctr"/>
          <a:lstStyle/>
          <a:p>
            <a:endParaRPr lang="en-US" sz="1000" dirty="0">
              <a:solidFill>
                <a:schemeClr val="bg1"/>
              </a:solidFill>
            </a:endParaRPr>
          </a:p>
        </p:txBody>
      </p:sp>
      <p:sp>
        <p:nvSpPr>
          <p:cNvPr id="84" name="Freeform 81">
            <a:extLst>
              <a:ext uri="{FF2B5EF4-FFF2-40B4-BE49-F238E27FC236}">
                <a16:creationId xmlns:a16="http://schemas.microsoft.com/office/drawing/2014/main" id="{B8F1F095-A512-AC4E-85F2-7FDA185CB85A}"/>
              </a:ext>
            </a:extLst>
          </p:cNvPr>
          <p:cNvSpPr>
            <a:spLocks noChangeAspect="1" noChangeArrowheads="1"/>
          </p:cNvSpPr>
          <p:nvPr/>
        </p:nvSpPr>
        <p:spPr bwMode="auto">
          <a:xfrm>
            <a:off x="6717341" y="3682318"/>
            <a:ext cx="391846" cy="263990"/>
          </a:xfrm>
          <a:custGeom>
            <a:avLst/>
            <a:gdLst>
              <a:gd name="T0" fmla="*/ 177463598 w 2574"/>
              <a:gd name="T1" fmla="*/ 75155795 h 1738"/>
              <a:gd name="T2" fmla="*/ 177463598 w 2574"/>
              <a:gd name="T3" fmla="*/ 75155795 h 1738"/>
              <a:gd name="T4" fmla="*/ 88766480 w 2574"/>
              <a:gd name="T5" fmla="*/ 119437978 h 1738"/>
              <a:gd name="T6" fmla="*/ 0 w 2574"/>
              <a:gd name="T7" fmla="*/ 75155795 h 1738"/>
              <a:gd name="T8" fmla="*/ 0 w 2574"/>
              <a:gd name="T9" fmla="*/ 51776975 h 1738"/>
              <a:gd name="T10" fmla="*/ 88766480 w 2574"/>
              <a:gd name="T11" fmla="*/ 95990475 h 1738"/>
              <a:gd name="T12" fmla="*/ 177463598 w 2574"/>
              <a:gd name="T13" fmla="*/ 51776975 h 1738"/>
              <a:gd name="T14" fmla="*/ 177463598 w 2574"/>
              <a:gd name="T15" fmla="*/ 75155795 h 1738"/>
              <a:gd name="T16" fmla="*/ 177463598 w 2574"/>
              <a:gd name="T17" fmla="*/ 44282183 h 1738"/>
              <a:gd name="T18" fmla="*/ 177463598 w 2574"/>
              <a:gd name="T19" fmla="*/ 44282183 h 1738"/>
              <a:gd name="T20" fmla="*/ 88766480 w 2574"/>
              <a:gd name="T21" fmla="*/ 88426739 h 1738"/>
              <a:gd name="T22" fmla="*/ 0 w 2574"/>
              <a:gd name="T23" fmla="*/ 44282183 h 1738"/>
              <a:gd name="T24" fmla="*/ 88766480 w 2574"/>
              <a:gd name="T25" fmla="*/ 0 h 1738"/>
              <a:gd name="T26" fmla="*/ 177463598 w 2574"/>
              <a:gd name="T27" fmla="*/ 44282183 h 1738"/>
              <a:gd name="T28" fmla="*/ 86076356 w 2574"/>
              <a:gd name="T29" fmla="*/ 68554664 h 1738"/>
              <a:gd name="T30" fmla="*/ 86076356 w 2574"/>
              <a:gd name="T31" fmla="*/ 68554664 h 1738"/>
              <a:gd name="T32" fmla="*/ 69247512 w 2574"/>
              <a:gd name="T33" fmla="*/ 60578570 h 1738"/>
              <a:gd name="T34" fmla="*/ 82972689 w 2574"/>
              <a:gd name="T35" fmla="*/ 53564819 h 1738"/>
              <a:gd name="T36" fmla="*/ 70143958 w 2574"/>
              <a:gd name="T37" fmla="*/ 46895005 h 1738"/>
              <a:gd name="T38" fmla="*/ 55935877 w 2574"/>
              <a:gd name="T39" fmla="*/ 53977439 h 1738"/>
              <a:gd name="T40" fmla="*/ 39520576 w 2574"/>
              <a:gd name="T41" fmla="*/ 45588463 h 1738"/>
              <a:gd name="T42" fmla="*/ 39520576 w 2574"/>
              <a:gd name="T43" fmla="*/ 68554664 h 1738"/>
              <a:gd name="T44" fmla="*/ 86076356 w 2574"/>
              <a:gd name="T45" fmla="*/ 68554664 h 1738"/>
              <a:gd name="T46" fmla="*/ 86076356 w 2574"/>
              <a:gd name="T47" fmla="*/ 19459456 h 1738"/>
              <a:gd name="T48" fmla="*/ 86076356 w 2574"/>
              <a:gd name="T49" fmla="*/ 19459456 h 1738"/>
              <a:gd name="T50" fmla="*/ 69247512 w 2574"/>
              <a:gd name="T51" fmla="*/ 27848169 h 1738"/>
              <a:gd name="T52" fmla="*/ 55452974 w 2574"/>
              <a:gd name="T53" fmla="*/ 20765736 h 1738"/>
              <a:gd name="T54" fmla="*/ 42141601 w 2574"/>
              <a:gd name="T55" fmla="*/ 27435550 h 1738"/>
              <a:gd name="T56" fmla="*/ 55935877 w 2574"/>
              <a:gd name="T57" fmla="*/ 34517983 h 1738"/>
              <a:gd name="T58" fmla="*/ 39520576 w 2574"/>
              <a:gd name="T59" fmla="*/ 42906959 h 1738"/>
              <a:gd name="T60" fmla="*/ 86076356 w 2574"/>
              <a:gd name="T61" fmla="*/ 42906959 h 1738"/>
              <a:gd name="T62" fmla="*/ 86076356 w 2574"/>
              <a:gd name="T63" fmla="*/ 19459456 h 1738"/>
              <a:gd name="T64" fmla="*/ 121527721 w 2574"/>
              <a:gd name="T65" fmla="*/ 53977439 h 1738"/>
              <a:gd name="T66" fmla="*/ 121527721 w 2574"/>
              <a:gd name="T67" fmla="*/ 53977439 h 1738"/>
              <a:gd name="T68" fmla="*/ 137943022 w 2574"/>
              <a:gd name="T69" fmla="*/ 45588463 h 1738"/>
              <a:gd name="T70" fmla="*/ 91387242 w 2574"/>
              <a:gd name="T71" fmla="*/ 45588463 h 1738"/>
              <a:gd name="T72" fmla="*/ 91387242 w 2574"/>
              <a:gd name="T73" fmla="*/ 68554664 h 1738"/>
              <a:gd name="T74" fmla="*/ 108216348 w 2574"/>
              <a:gd name="T75" fmla="*/ 60578570 h 1738"/>
              <a:gd name="T76" fmla="*/ 122010624 w 2574"/>
              <a:gd name="T77" fmla="*/ 67179439 h 1738"/>
              <a:gd name="T78" fmla="*/ 135253161 w 2574"/>
              <a:gd name="T79" fmla="*/ 60578570 h 1738"/>
              <a:gd name="T80" fmla="*/ 121527721 w 2574"/>
              <a:gd name="T81" fmla="*/ 53977439 h 1738"/>
              <a:gd name="T82" fmla="*/ 137943022 w 2574"/>
              <a:gd name="T83" fmla="*/ 19459456 h 1738"/>
              <a:gd name="T84" fmla="*/ 137943022 w 2574"/>
              <a:gd name="T85" fmla="*/ 19459456 h 1738"/>
              <a:gd name="T86" fmla="*/ 91387242 w 2574"/>
              <a:gd name="T87" fmla="*/ 19459456 h 1738"/>
              <a:gd name="T88" fmla="*/ 108216348 w 2574"/>
              <a:gd name="T89" fmla="*/ 27848169 h 1738"/>
              <a:gd name="T90" fmla="*/ 94422072 w 2574"/>
              <a:gd name="T91" fmla="*/ 34930603 h 1738"/>
              <a:gd name="T92" fmla="*/ 107319640 w 2574"/>
              <a:gd name="T93" fmla="*/ 41187797 h 1738"/>
              <a:gd name="T94" fmla="*/ 121527721 w 2574"/>
              <a:gd name="T95" fmla="*/ 34517983 h 1738"/>
              <a:gd name="T96" fmla="*/ 137943022 w 2574"/>
              <a:gd name="T97" fmla="*/ 42906959 h 1738"/>
              <a:gd name="T98" fmla="*/ 137943022 w 2574"/>
              <a:gd name="T99" fmla="*/ 19459456 h 173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74" h="1738">
                <a:moveTo>
                  <a:pt x="2573" y="1093"/>
                </a:moveTo>
                <a:lnTo>
                  <a:pt x="2573" y="1093"/>
                </a:lnTo>
                <a:cubicBezTo>
                  <a:pt x="2573" y="1447"/>
                  <a:pt x="1994" y="1737"/>
                  <a:pt x="1287" y="1737"/>
                </a:cubicBezTo>
                <a:cubicBezTo>
                  <a:pt x="579" y="1737"/>
                  <a:pt x="0" y="1447"/>
                  <a:pt x="0" y="1093"/>
                </a:cubicBezTo>
                <a:cubicBezTo>
                  <a:pt x="0" y="753"/>
                  <a:pt x="0" y="753"/>
                  <a:pt x="0" y="753"/>
                </a:cubicBezTo>
                <a:cubicBezTo>
                  <a:pt x="0" y="1106"/>
                  <a:pt x="579" y="1396"/>
                  <a:pt x="1287" y="1396"/>
                </a:cubicBezTo>
                <a:cubicBezTo>
                  <a:pt x="1994" y="1396"/>
                  <a:pt x="2573" y="1106"/>
                  <a:pt x="2573" y="753"/>
                </a:cubicBezTo>
                <a:lnTo>
                  <a:pt x="2573" y="1093"/>
                </a:lnTo>
                <a:close/>
                <a:moveTo>
                  <a:pt x="2573" y="644"/>
                </a:moveTo>
                <a:lnTo>
                  <a:pt x="2573" y="644"/>
                </a:lnTo>
                <a:cubicBezTo>
                  <a:pt x="2573" y="997"/>
                  <a:pt x="1994" y="1286"/>
                  <a:pt x="1287" y="1286"/>
                </a:cubicBezTo>
                <a:cubicBezTo>
                  <a:pt x="579" y="1286"/>
                  <a:pt x="0" y="997"/>
                  <a:pt x="0" y="644"/>
                </a:cubicBezTo>
                <a:cubicBezTo>
                  <a:pt x="0" y="283"/>
                  <a:pt x="579" y="0"/>
                  <a:pt x="1287" y="0"/>
                </a:cubicBezTo>
                <a:cubicBezTo>
                  <a:pt x="1994" y="0"/>
                  <a:pt x="2573" y="283"/>
                  <a:pt x="2573" y="644"/>
                </a:cubicBezTo>
                <a:close/>
                <a:moveTo>
                  <a:pt x="1248" y="997"/>
                </a:moveTo>
                <a:lnTo>
                  <a:pt x="1248" y="997"/>
                </a:lnTo>
                <a:cubicBezTo>
                  <a:pt x="1004" y="881"/>
                  <a:pt x="1004" y="881"/>
                  <a:pt x="1004" y="881"/>
                </a:cubicBezTo>
                <a:cubicBezTo>
                  <a:pt x="1203" y="779"/>
                  <a:pt x="1203" y="779"/>
                  <a:pt x="1203" y="779"/>
                </a:cubicBezTo>
                <a:cubicBezTo>
                  <a:pt x="1017" y="682"/>
                  <a:pt x="1017" y="682"/>
                  <a:pt x="1017" y="682"/>
                </a:cubicBezTo>
                <a:cubicBezTo>
                  <a:pt x="811" y="785"/>
                  <a:pt x="811" y="785"/>
                  <a:pt x="811" y="785"/>
                </a:cubicBezTo>
                <a:cubicBezTo>
                  <a:pt x="573" y="663"/>
                  <a:pt x="573" y="663"/>
                  <a:pt x="573" y="663"/>
                </a:cubicBezTo>
                <a:cubicBezTo>
                  <a:pt x="573" y="997"/>
                  <a:pt x="573" y="997"/>
                  <a:pt x="573" y="997"/>
                </a:cubicBezTo>
                <a:lnTo>
                  <a:pt x="1248" y="997"/>
                </a:lnTo>
                <a:close/>
                <a:moveTo>
                  <a:pt x="1248" y="283"/>
                </a:moveTo>
                <a:lnTo>
                  <a:pt x="1248" y="283"/>
                </a:lnTo>
                <a:cubicBezTo>
                  <a:pt x="1004" y="405"/>
                  <a:pt x="1004" y="405"/>
                  <a:pt x="1004" y="405"/>
                </a:cubicBezTo>
                <a:cubicBezTo>
                  <a:pt x="804" y="302"/>
                  <a:pt x="804" y="302"/>
                  <a:pt x="804" y="302"/>
                </a:cubicBezTo>
                <a:cubicBezTo>
                  <a:pt x="611" y="399"/>
                  <a:pt x="611" y="399"/>
                  <a:pt x="611" y="399"/>
                </a:cubicBezTo>
                <a:cubicBezTo>
                  <a:pt x="811" y="502"/>
                  <a:pt x="811" y="502"/>
                  <a:pt x="811" y="502"/>
                </a:cubicBezTo>
                <a:cubicBezTo>
                  <a:pt x="573" y="624"/>
                  <a:pt x="573" y="624"/>
                  <a:pt x="573" y="624"/>
                </a:cubicBezTo>
                <a:cubicBezTo>
                  <a:pt x="1248" y="624"/>
                  <a:pt x="1248" y="624"/>
                  <a:pt x="1248" y="624"/>
                </a:cubicBezTo>
                <a:lnTo>
                  <a:pt x="1248" y="283"/>
                </a:lnTo>
                <a:close/>
                <a:moveTo>
                  <a:pt x="1762" y="785"/>
                </a:moveTo>
                <a:lnTo>
                  <a:pt x="1762" y="785"/>
                </a:lnTo>
                <a:cubicBezTo>
                  <a:pt x="2000" y="663"/>
                  <a:pt x="2000" y="663"/>
                  <a:pt x="2000" y="663"/>
                </a:cubicBezTo>
                <a:cubicBezTo>
                  <a:pt x="1325" y="663"/>
                  <a:pt x="1325" y="663"/>
                  <a:pt x="1325" y="663"/>
                </a:cubicBezTo>
                <a:cubicBezTo>
                  <a:pt x="1325" y="997"/>
                  <a:pt x="1325" y="997"/>
                  <a:pt x="1325" y="997"/>
                </a:cubicBezTo>
                <a:cubicBezTo>
                  <a:pt x="1569" y="881"/>
                  <a:pt x="1569" y="881"/>
                  <a:pt x="1569" y="881"/>
                </a:cubicBezTo>
                <a:cubicBezTo>
                  <a:pt x="1769" y="977"/>
                  <a:pt x="1769" y="977"/>
                  <a:pt x="1769" y="977"/>
                </a:cubicBezTo>
                <a:cubicBezTo>
                  <a:pt x="1961" y="881"/>
                  <a:pt x="1961" y="881"/>
                  <a:pt x="1961" y="881"/>
                </a:cubicBezTo>
                <a:lnTo>
                  <a:pt x="1762" y="785"/>
                </a:lnTo>
                <a:close/>
                <a:moveTo>
                  <a:pt x="2000" y="283"/>
                </a:moveTo>
                <a:lnTo>
                  <a:pt x="2000" y="283"/>
                </a:lnTo>
                <a:cubicBezTo>
                  <a:pt x="1325" y="283"/>
                  <a:pt x="1325" y="283"/>
                  <a:pt x="1325" y="283"/>
                </a:cubicBezTo>
                <a:cubicBezTo>
                  <a:pt x="1569" y="405"/>
                  <a:pt x="1569" y="405"/>
                  <a:pt x="1569" y="405"/>
                </a:cubicBezTo>
                <a:cubicBezTo>
                  <a:pt x="1369" y="508"/>
                  <a:pt x="1369" y="508"/>
                  <a:pt x="1369" y="508"/>
                </a:cubicBezTo>
                <a:cubicBezTo>
                  <a:pt x="1556" y="599"/>
                  <a:pt x="1556" y="599"/>
                  <a:pt x="1556" y="599"/>
                </a:cubicBezTo>
                <a:cubicBezTo>
                  <a:pt x="1762" y="502"/>
                  <a:pt x="1762" y="502"/>
                  <a:pt x="1762" y="502"/>
                </a:cubicBezTo>
                <a:cubicBezTo>
                  <a:pt x="2000" y="624"/>
                  <a:pt x="2000" y="624"/>
                  <a:pt x="2000" y="624"/>
                </a:cubicBezTo>
                <a:lnTo>
                  <a:pt x="2000" y="283"/>
                </a:lnTo>
                <a:close/>
              </a:path>
            </a:pathLst>
          </a:custGeom>
          <a:solidFill>
            <a:schemeClr val="bg1"/>
          </a:solidFill>
          <a:ln>
            <a:noFill/>
          </a:ln>
          <a:effectLst/>
        </p:spPr>
        <p:txBody>
          <a:bodyPr wrap="none" anchor="ctr"/>
          <a:lstStyle/>
          <a:p>
            <a:endParaRPr lang="en-US" sz="1000" dirty="0">
              <a:solidFill>
                <a:schemeClr val="bg1"/>
              </a:solidFill>
            </a:endParaRPr>
          </a:p>
        </p:txBody>
      </p:sp>
      <p:sp>
        <p:nvSpPr>
          <p:cNvPr id="87" name="Freeform 81">
            <a:extLst>
              <a:ext uri="{FF2B5EF4-FFF2-40B4-BE49-F238E27FC236}">
                <a16:creationId xmlns:a16="http://schemas.microsoft.com/office/drawing/2014/main" id="{0664DE70-267F-A34E-8E0F-A4510E00C589}"/>
              </a:ext>
            </a:extLst>
          </p:cNvPr>
          <p:cNvSpPr>
            <a:spLocks noChangeAspect="1" noChangeArrowheads="1"/>
          </p:cNvSpPr>
          <p:nvPr/>
        </p:nvSpPr>
        <p:spPr bwMode="auto">
          <a:xfrm>
            <a:off x="7637679" y="3254806"/>
            <a:ext cx="391846" cy="263990"/>
          </a:xfrm>
          <a:custGeom>
            <a:avLst/>
            <a:gdLst>
              <a:gd name="T0" fmla="*/ 177463598 w 2574"/>
              <a:gd name="T1" fmla="*/ 75155795 h 1738"/>
              <a:gd name="T2" fmla="*/ 177463598 w 2574"/>
              <a:gd name="T3" fmla="*/ 75155795 h 1738"/>
              <a:gd name="T4" fmla="*/ 88766480 w 2574"/>
              <a:gd name="T5" fmla="*/ 119437978 h 1738"/>
              <a:gd name="T6" fmla="*/ 0 w 2574"/>
              <a:gd name="T7" fmla="*/ 75155795 h 1738"/>
              <a:gd name="T8" fmla="*/ 0 w 2574"/>
              <a:gd name="T9" fmla="*/ 51776975 h 1738"/>
              <a:gd name="T10" fmla="*/ 88766480 w 2574"/>
              <a:gd name="T11" fmla="*/ 95990475 h 1738"/>
              <a:gd name="T12" fmla="*/ 177463598 w 2574"/>
              <a:gd name="T13" fmla="*/ 51776975 h 1738"/>
              <a:gd name="T14" fmla="*/ 177463598 w 2574"/>
              <a:gd name="T15" fmla="*/ 75155795 h 1738"/>
              <a:gd name="T16" fmla="*/ 177463598 w 2574"/>
              <a:gd name="T17" fmla="*/ 44282183 h 1738"/>
              <a:gd name="T18" fmla="*/ 177463598 w 2574"/>
              <a:gd name="T19" fmla="*/ 44282183 h 1738"/>
              <a:gd name="T20" fmla="*/ 88766480 w 2574"/>
              <a:gd name="T21" fmla="*/ 88426739 h 1738"/>
              <a:gd name="T22" fmla="*/ 0 w 2574"/>
              <a:gd name="T23" fmla="*/ 44282183 h 1738"/>
              <a:gd name="T24" fmla="*/ 88766480 w 2574"/>
              <a:gd name="T25" fmla="*/ 0 h 1738"/>
              <a:gd name="T26" fmla="*/ 177463598 w 2574"/>
              <a:gd name="T27" fmla="*/ 44282183 h 1738"/>
              <a:gd name="T28" fmla="*/ 86076356 w 2574"/>
              <a:gd name="T29" fmla="*/ 68554664 h 1738"/>
              <a:gd name="T30" fmla="*/ 86076356 w 2574"/>
              <a:gd name="T31" fmla="*/ 68554664 h 1738"/>
              <a:gd name="T32" fmla="*/ 69247512 w 2574"/>
              <a:gd name="T33" fmla="*/ 60578570 h 1738"/>
              <a:gd name="T34" fmla="*/ 82972689 w 2574"/>
              <a:gd name="T35" fmla="*/ 53564819 h 1738"/>
              <a:gd name="T36" fmla="*/ 70143958 w 2574"/>
              <a:gd name="T37" fmla="*/ 46895005 h 1738"/>
              <a:gd name="T38" fmla="*/ 55935877 w 2574"/>
              <a:gd name="T39" fmla="*/ 53977439 h 1738"/>
              <a:gd name="T40" fmla="*/ 39520576 w 2574"/>
              <a:gd name="T41" fmla="*/ 45588463 h 1738"/>
              <a:gd name="T42" fmla="*/ 39520576 w 2574"/>
              <a:gd name="T43" fmla="*/ 68554664 h 1738"/>
              <a:gd name="T44" fmla="*/ 86076356 w 2574"/>
              <a:gd name="T45" fmla="*/ 68554664 h 1738"/>
              <a:gd name="T46" fmla="*/ 86076356 w 2574"/>
              <a:gd name="T47" fmla="*/ 19459456 h 1738"/>
              <a:gd name="T48" fmla="*/ 86076356 w 2574"/>
              <a:gd name="T49" fmla="*/ 19459456 h 1738"/>
              <a:gd name="T50" fmla="*/ 69247512 w 2574"/>
              <a:gd name="T51" fmla="*/ 27848169 h 1738"/>
              <a:gd name="T52" fmla="*/ 55452974 w 2574"/>
              <a:gd name="T53" fmla="*/ 20765736 h 1738"/>
              <a:gd name="T54" fmla="*/ 42141601 w 2574"/>
              <a:gd name="T55" fmla="*/ 27435550 h 1738"/>
              <a:gd name="T56" fmla="*/ 55935877 w 2574"/>
              <a:gd name="T57" fmla="*/ 34517983 h 1738"/>
              <a:gd name="T58" fmla="*/ 39520576 w 2574"/>
              <a:gd name="T59" fmla="*/ 42906959 h 1738"/>
              <a:gd name="T60" fmla="*/ 86076356 w 2574"/>
              <a:gd name="T61" fmla="*/ 42906959 h 1738"/>
              <a:gd name="T62" fmla="*/ 86076356 w 2574"/>
              <a:gd name="T63" fmla="*/ 19459456 h 1738"/>
              <a:gd name="T64" fmla="*/ 121527721 w 2574"/>
              <a:gd name="T65" fmla="*/ 53977439 h 1738"/>
              <a:gd name="T66" fmla="*/ 121527721 w 2574"/>
              <a:gd name="T67" fmla="*/ 53977439 h 1738"/>
              <a:gd name="T68" fmla="*/ 137943022 w 2574"/>
              <a:gd name="T69" fmla="*/ 45588463 h 1738"/>
              <a:gd name="T70" fmla="*/ 91387242 w 2574"/>
              <a:gd name="T71" fmla="*/ 45588463 h 1738"/>
              <a:gd name="T72" fmla="*/ 91387242 w 2574"/>
              <a:gd name="T73" fmla="*/ 68554664 h 1738"/>
              <a:gd name="T74" fmla="*/ 108216348 w 2574"/>
              <a:gd name="T75" fmla="*/ 60578570 h 1738"/>
              <a:gd name="T76" fmla="*/ 122010624 w 2574"/>
              <a:gd name="T77" fmla="*/ 67179439 h 1738"/>
              <a:gd name="T78" fmla="*/ 135253161 w 2574"/>
              <a:gd name="T79" fmla="*/ 60578570 h 1738"/>
              <a:gd name="T80" fmla="*/ 121527721 w 2574"/>
              <a:gd name="T81" fmla="*/ 53977439 h 1738"/>
              <a:gd name="T82" fmla="*/ 137943022 w 2574"/>
              <a:gd name="T83" fmla="*/ 19459456 h 1738"/>
              <a:gd name="T84" fmla="*/ 137943022 w 2574"/>
              <a:gd name="T85" fmla="*/ 19459456 h 1738"/>
              <a:gd name="T86" fmla="*/ 91387242 w 2574"/>
              <a:gd name="T87" fmla="*/ 19459456 h 1738"/>
              <a:gd name="T88" fmla="*/ 108216348 w 2574"/>
              <a:gd name="T89" fmla="*/ 27848169 h 1738"/>
              <a:gd name="T90" fmla="*/ 94422072 w 2574"/>
              <a:gd name="T91" fmla="*/ 34930603 h 1738"/>
              <a:gd name="T92" fmla="*/ 107319640 w 2574"/>
              <a:gd name="T93" fmla="*/ 41187797 h 1738"/>
              <a:gd name="T94" fmla="*/ 121527721 w 2574"/>
              <a:gd name="T95" fmla="*/ 34517983 h 1738"/>
              <a:gd name="T96" fmla="*/ 137943022 w 2574"/>
              <a:gd name="T97" fmla="*/ 42906959 h 1738"/>
              <a:gd name="T98" fmla="*/ 137943022 w 2574"/>
              <a:gd name="T99" fmla="*/ 19459456 h 173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74" h="1738">
                <a:moveTo>
                  <a:pt x="2573" y="1093"/>
                </a:moveTo>
                <a:lnTo>
                  <a:pt x="2573" y="1093"/>
                </a:lnTo>
                <a:cubicBezTo>
                  <a:pt x="2573" y="1447"/>
                  <a:pt x="1994" y="1737"/>
                  <a:pt x="1287" y="1737"/>
                </a:cubicBezTo>
                <a:cubicBezTo>
                  <a:pt x="579" y="1737"/>
                  <a:pt x="0" y="1447"/>
                  <a:pt x="0" y="1093"/>
                </a:cubicBezTo>
                <a:cubicBezTo>
                  <a:pt x="0" y="753"/>
                  <a:pt x="0" y="753"/>
                  <a:pt x="0" y="753"/>
                </a:cubicBezTo>
                <a:cubicBezTo>
                  <a:pt x="0" y="1106"/>
                  <a:pt x="579" y="1396"/>
                  <a:pt x="1287" y="1396"/>
                </a:cubicBezTo>
                <a:cubicBezTo>
                  <a:pt x="1994" y="1396"/>
                  <a:pt x="2573" y="1106"/>
                  <a:pt x="2573" y="753"/>
                </a:cubicBezTo>
                <a:lnTo>
                  <a:pt x="2573" y="1093"/>
                </a:lnTo>
                <a:close/>
                <a:moveTo>
                  <a:pt x="2573" y="644"/>
                </a:moveTo>
                <a:lnTo>
                  <a:pt x="2573" y="644"/>
                </a:lnTo>
                <a:cubicBezTo>
                  <a:pt x="2573" y="997"/>
                  <a:pt x="1994" y="1286"/>
                  <a:pt x="1287" y="1286"/>
                </a:cubicBezTo>
                <a:cubicBezTo>
                  <a:pt x="579" y="1286"/>
                  <a:pt x="0" y="997"/>
                  <a:pt x="0" y="644"/>
                </a:cubicBezTo>
                <a:cubicBezTo>
                  <a:pt x="0" y="283"/>
                  <a:pt x="579" y="0"/>
                  <a:pt x="1287" y="0"/>
                </a:cubicBezTo>
                <a:cubicBezTo>
                  <a:pt x="1994" y="0"/>
                  <a:pt x="2573" y="283"/>
                  <a:pt x="2573" y="644"/>
                </a:cubicBezTo>
                <a:close/>
                <a:moveTo>
                  <a:pt x="1248" y="997"/>
                </a:moveTo>
                <a:lnTo>
                  <a:pt x="1248" y="997"/>
                </a:lnTo>
                <a:cubicBezTo>
                  <a:pt x="1004" y="881"/>
                  <a:pt x="1004" y="881"/>
                  <a:pt x="1004" y="881"/>
                </a:cubicBezTo>
                <a:cubicBezTo>
                  <a:pt x="1203" y="779"/>
                  <a:pt x="1203" y="779"/>
                  <a:pt x="1203" y="779"/>
                </a:cubicBezTo>
                <a:cubicBezTo>
                  <a:pt x="1017" y="682"/>
                  <a:pt x="1017" y="682"/>
                  <a:pt x="1017" y="682"/>
                </a:cubicBezTo>
                <a:cubicBezTo>
                  <a:pt x="811" y="785"/>
                  <a:pt x="811" y="785"/>
                  <a:pt x="811" y="785"/>
                </a:cubicBezTo>
                <a:cubicBezTo>
                  <a:pt x="573" y="663"/>
                  <a:pt x="573" y="663"/>
                  <a:pt x="573" y="663"/>
                </a:cubicBezTo>
                <a:cubicBezTo>
                  <a:pt x="573" y="997"/>
                  <a:pt x="573" y="997"/>
                  <a:pt x="573" y="997"/>
                </a:cubicBezTo>
                <a:lnTo>
                  <a:pt x="1248" y="997"/>
                </a:lnTo>
                <a:close/>
                <a:moveTo>
                  <a:pt x="1248" y="283"/>
                </a:moveTo>
                <a:lnTo>
                  <a:pt x="1248" y="283"/>
                </a:lnTo>
                <a:cubicBezTo>
                  <a:pt x="1004" y="405"/>
                  <a:pt x="1004" y="405"/>
                  <a:pt x="1004" y="405"/>
                </a:cubicBezTo>
                <a:cubicBezTo>
                  <a:pt x="804" y="302"/>
                  <a:pt x="804" y="302"/>
                  <a:pt x="804" y="302"/>
                </a:cubicBezTo>
                <a:cubicBezTo>
                  <a:pt x="611" y="399"/>
                  <a:pt x="611" y="399"/>
                  <a:pt x="611" y="399"/>
                </a:cubicBezTo>
                <a:cubicBezTo>
                  <a:pt x="811" y="502"/>
                  <a:pt x="811" y="502"/>
                  <a:pt x="811" y="502"/>
                </a:cubicBezTo>
                <a:cubicBezTo>
                  <a:pt x="573" y="624"/>
                  <a:pt x="573" y="624"/>
                  <a:pt x="573" y="624"/>
                </a:cubicBezTo>
                <a:cubicBezTo>
                  <a:pt x="1248" y="624"/>
                  <a:pt x="1248" y="624"/>
                  <a:pt x="1248" y="624"/>
                </a:cubicBezTo>
                <a:lnTo>
                  <a:pt x="1248" y="283"/>
                </a:lnTo>
                <a:close/>
                <a:moveTo>
                  <a:pt x="1762" y="785"/>
                </a:moveTo>
                <a:lnTo>
                  <a:pt x="1762" y="785"/>
                </a:lnTo>
                <a:cubicBezTo>
                  <a:pt x="2000" y="663"/>
                  <a:pt x="2000" y="663"/>
                  <a:pt x="2000" y="663"/>
                </a:cubicBezTo>
                <a:cubicBezTo>
                  <a:pt x="1325" y="663"/>
                  <a:pt x="1325" y="663"/>
                  <a:pt x="1325" y="663"/>
                </a:cubicBezTo>
                <a:cubicBezTo>
                  <a:pt x="1325" y="997"/>
                  <a:pt x="1325" y="997"/>
                  <a:pt x="1325" y="997"/>
                </a:cubicBezTo>
                <a:cubicBezTo>
                  <a:pt x="1569" y="881"/>
                  <a:pt x="1569" y="881"/>
                  <a:pt x="1569" y="881"/>
                </a:cubicBezTo>
                <a:cubicBezTo>
                  <a:pt x="1769" y="977"/>
                  <a:pt x="1769" y="977"/>
                  <a:pt x="1769" y="977"/>
                </a:cubicBezTo>
                <a:cubicBezTo>
                  <a:pt x="1961" y="881"/>
                  <a:pt x="1961" y="881"/>
                  <a:pt x="1961" y="881"/>
                </a:cubicBezTo>
                <a:lnTo>
                  <a:pt x="1762" y="785"/>
                </a:lnTo>
                <a:close/>
                <a:moveTo>
                  <a:pt x="2000" y="283"/>
                </a:moveTo>
                <a:lnTo>
                  <a:pt x="2000" y="283"/>
                </a:lnTo>
                <a:cubicBezTo>
                  <a:pt x="1325" y="283"/>
                  <a:pt x="1325" y="283"/>
                  <a:pt x="1325" y="283"/>
                </a:cubicBezTo>
                <a:cubicBezTo>
                  <a:pt x="1569" y="405"/>
                  <a:pt x="1569" y="405"/>
                  <a:pt x="1569" y="405"/>
                </a:cubicBezTo>
                <a:cubicBezTo>
                  <a:pt x="1369" y="508"/>
                  <a:pt x="1369" y="508"/>
                  <a:pt x="1369" y="508"/>
                </a:cubicBezTo>
                <a:cubicBezTo>
                  <a:pt x="1556" y="599"/>
                  <a:pt x="1556" y="599"/>
                  <a:pt x="1556" y="599"/>
                </a:cubicBezTo>
                <a:cubicBezTo>
                  <a:pt x="1762" y="502"/>
                  <a:pt x="1762" y="502"/>
                  <a:pt x="1762" y="502"/>
                </a:cubicBezTo>
                <a:cubicBezTo>
                  <a:pt x="2000" y="624"/>
                  <a:pt x="2000" y="624"/>
                  <a:pt x="2000" y="624"/>
                </a:cubicBezTo>
                <a:lnTo>
                  <a:pt x="2000" y="283"/>
                </a:lnTo>
                <a:close/>
              </a:path>
            </a:pathLst>
          </a:custGeom>
          <a:solidFill>
            <a:schemeClr val="bg1"/>
          </a:solidFill>
          <a:ln>
            <a:noFill/>
          </a:ln>
          <a:effectLst/>
        </p:spPr>
        <p:txBody>
          <a:bodyPr wrap="none" anchor="ctr"/>
          <a:lstStyle/>
          <a:p>
            <a:endParaRPr lang="en-US" sz="1000" dirty="0">
              <a:solidFill>
                <a:schemeClr val="bg1"/>
              </a:solidFill>
            </a:endParaRPr>
          </a:p>
        </p:txBody>
      </p:sp>
      <p:sp>
        <p:nvSpPr>
          <p:cNvPr id="2" name="Title 1"/>
          <p:cNvSpPr>
            <a:spLocks noGrp="1"/>
          </p:cNvSpPr>
          <p:nvPr>
            <p:ph type="title"/>
          </p:nvPr>
        </p:nvSpPr>
        <p:spPr/>
        <p:txBody>
          <a:bodyPr/>
          <a:lstStyle/>
          <a:p>
            <a:r>
              <a:rPr lang="en-US" dirty="0"/>
              <a:t>Minimize latency with local DNS</a:t>
            </a:r>
          </a:p>
        </p:txBody>
      </p:sp>
      <p:sp>
        <p:nvSpPr>
          <p:cNvPr id="7" name="Content Placeholder 6">
            <a:extLst>
              <a:ext uri="{FF2B5EF4-FFF2-40B4-BE49-F238E27FC236}">
                <a16:creationId xmlns:a16="http://schemas.microsoft.com/office/drawing/2014/main" id="{330A597F-E9A9-7042-B392-407761D93DE6}"/>
              </a:ext>
            </a:extLst>
          </p:cNvPr>
          <p:cNvSpPr>
            <a:spLocks noGrp="1"/>
          </p:cNvSpPr>
          <p:nvPr>
            <p:ph sz="quarter" idx="11"/>
          </p:nvPr>
        </p:nvSpPr>
        <p:spPr/>
        <p:txBody>
          <a:bodyPr/>
          <a:lstStyle/>
          <a:p>
            <a:r>
              <a:rPr lang="en-US" dirty="0"/>
              <a:t>Guarantee a fast, local connection regardless of location</a:t>
            </a: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8394196" y="3219916"/>
            <a:ext cx="465353" cy="301752"/>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4640940" y="2431392"/>
            <a:ext cx="469815" cy="304645"/>
          </a:xfrm>
          <a:prstGeom prst="rect">
            <a:avLst/>
          </a:prstGeom>
        </p:spPr>
      </p:pic>
      <p:sp>
        <p:nvSpPr>
          <p:cNvPr id="27" name="TextBox 26"/>
          <p:cNvSpPr txBox="1"/>
          <p:nvPr/>
        </p:nvSpPr>
        <p:spPr>
          <a:xfrm>
            <a:off x="353520" y="1349036"/>
            <a:ext cx="3839229" cy="974644"/>
          </a:xfrm>
          <a:prstGeom prst="rect">
            <a:avLst/>
          </a:prstGeom>
          <a:noFill/>
        </p:spPr>
        <p:txBody>
          <a:bodyPr wrap="square" rtlCol="0" anchor="ctr">
            <a:noAutofit/>
          </a:bodyPr>
          <a:lstStyle/>
          <a:p>
            <a:pPr>
              <a:lnSpc>
                <a:spcPts val="1000"/>
              </a:lnSpc>
              <a:spcBef>
                <a:spcPts val="600"/>
              </a:spcBef>
            </a:pPr>
            <a:r>
              <a:rPr lang="en-US" sz="1200" b="1" dirty="0">
                <a:solidFill>
                  <a:schemeClr val="accent1">
                    <a:lumMod val="60000"/>
                    <a:lumOff val="40000"/>
                  </a:schemeClr>
                </a:solidFill>
                <a:latin typeface="+mn-lt"/>
                <a:cs typeface="Calibri Light"/>
              </a:rPr>
              <a:t>Zscaler Local DNS Architecture</a:t>
            </a:r>
          </a:p>
          <a:p>
            <a:pPr marL="0" marR="0" lvl="0" indent="0" algn="l" defTabSz="457200" rtl="0" eaLnBrk="1" fontAlgn="base" latinLnBrk="0" hangingPunct="1">
              <a:lnSpc>
                <a:spcPts val="1000"/>
              </a:lnSpc>
              <a:spcBef>
                <a:spcPts val="60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n-lt"/>
                <a:ea typeface="ＭＳ Ｐゴシック" charset="-128"/>
                <a:cs typeface="Calibri Light"/>
              </a:rPr>
              <a:t>San Jose </a:t>
            </a:r>
            <a:r>
              <a:rPr lang="en-US" sz="1200" noProof="0" dirty="0">
                <a:solidFill>
                  <a:schemeClr val="bg1"/>
                </a:solidFill>
                <a:cs typeface="Calibri Light"/>
              </a:rPr>
              <a:t>u</a:t>
            </a:r>
            <a:r>
              <a:rPr kumimoji="0" lang="en-US" sz="1200" b="0" i="0" u="none" strike="noStrike" kern="1200" cap="none" spc="0" normalizeH="0" baseline="0" noProof="0" dirty="0">
                <a:ln>
                  <a:noFill/>
                </a:ln>
                <a:solidFill>
                  <a:schemeClr val="bg1"/>
                </a:solidFill>
                <a:effectLst/>
                <a:uLnTx/>
                <a:uFillTx/>
                <a:latin typeface="+mn-lt"/>
                <a:ea typeface="ＭＳ Ｐゴシック" charset="-128"/>
                <a:cs typeface="Calibri Light"/>
              </a:rPr>
              <a:t>ser &gt; San Jose DNS &gt; San Jose O365</a:t>
            </a:r>
          </a:p>
          <a:p>
            <a:pPr marL="0" marR="0" lvl="0" indent="0" algn="l" defTabSz="457200" rtl="0" eaLnBrk="1" fontAlgn="base" latinLnBrk="0" hangingPunct="1">
              <a:lnSpc>
                <a:spcPts val="1000"/>
              </a:lnSpc>
              <a:spcBef>
                <a:spcPts val="60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n-lt"/>
                <a:ea typeface="ＭＳ Ｐゴシック" charset="-128"/>
                <a:cs typeface="Calibri Light"/>
              </a:rPr>
              <a:t>Shortest path, fewer hops = faster user experience</a:t>
            </a:r>
          </a:p>
          <a:p>
            <a:pPr marL="0" marR="0" lvl="0" indent="0" algn="l" defTabSz="457200" rtl="0" eaLnBrk="1" fontAlgn="base" latinLnBrk="0" hangingPunct="1">
              <a:lnSpc>
                <a:spcPts val="1000"/>
              </a:lnSpc>
              <a:spcBef>
                <a:spcPts val="600"/>
              </a:spcBef>
              <a:spcAft>
                <a:spcPct val="0"/>
              </a:spcAft>
              <a:buClrTx/>
              <a:buSzTx/>
              <a:buFontTx/>
              <a:buNone/>
              <a:tabLst/>
              <a:defRPr/>
            </a:pPr>
            <a:r>
              <a:rPr kumimoji="0" lang="en-US" sz="1200" b="1" i="0" u="none" strike="noStrike" kern="1200" cap="none" spc="0" normalizeH="0" baseline="0" noProof="0" dirty="0">
                <a:ln>
                  <a:noFill/>
                </a:ln>
                <a:solidFill>
                  <a:schemeClr val="accent1">
                    <a:lumMod val="60000"/>
                    <a:lumOff val="40000"/>
                  </a:schemeClr>
                </a:solidFill>
                <a:effectLst/>
                <a:uLnTx/>
                <a:uFillTx/>
                <a:latin typeface="+mn-lt"/>
                <a:ea typeface="ＭＳ Ｐゴシック" charset="-128"/>
                <a:cs typeface="Calibri Light"/>
              </a:rPr>
              <a:t>Latency: 12ms</a:t>
            </a:r>
          </a:p>
        </p:txBody>
      </p:sp>
      <p:sp>
        <p:nvSpPr>
          <p:cNvPr id="28" name="TextBox 27"/>
          <p:cNvSpPr txBox="1"/>
          <p:nvPr/>
        </p:nvSpPr>
        <p:spPr>
          <a:xfrm>
            <a:off x="378506" y="3563527"/>
            <a:ext cx="4080279" cy="990822"/>
          </a:xfrm>
          <a:prstGeom prst="rect">
            <a:avLst/>
          </a:prstGeom>
          <a:noFill/>
        </p:spPr>
        <p:txBody>
          <a:bodyPr wrap="square" rtlCol="0" anchor="ctr">
            <a:noAutofit/>
          </a:bodyPr>
          <a:lstStyle/>
          <a:p>
            <a:pPr>
              <a:lnSpc>
                <a:spcPts val="1000"/>
              </a:lnSpc>
              <a:spcBef>
                <a:spcPts val="600"/>
              </a:spcBef>
            </a:pPr>
            <a:r>
              <a:rPr lang="en-US" sz="1200" b="1" dirty="0">
                <a:solidFill>
                  <a:schemeClr val="accent3"/>
                </a:solidFill>
                <a:latin typeface="+mn-lt"/>
                <a:cs typeface="Calibri Light" panose="020F0302020204030204" pitchFamily="34" charset="0"/>
              </a:rPr>
              <a:t>Common Centralized DNS Architecture</a:t>
            </a:r>
          </a:p>
          <a:p>
            <a:pPr marL="0" marR="0" lvl="0" indent="0" algn="l" defTabSz="457200" rtl="0" eaLnBrk="1" fontAlgn="base" latinLnBrk="0" hangingPunct="1">
              <a:lnSpc>
                <a:spcPts val="1000"/>
              </a:lnSpc>
              <a:spcBef>
                <a:spcPts val="60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n-lt"/>
                <a:ea typeface="ＭＳ Ｐゴシック" charset="-128"/>
                <a:cs typeface="Calibri Light"/>
              </a:rPr>
              <a:t>San Jose user &gt; LA &gt; Denver &gt; Austin &gt; Atlanta O365 </a:t>
            </a:r>
          </a:p>
          <a:p>
            <a:pPr marL="0" marR="0" lvl="0" indent="0" algn="l" defTabSz="457200" rtl="0" eaLnBrk="1" fontAlgn="base" latinLnBrk="0" hangingPunct="1">
              <a:lnSpc>
                <a:spcPts val="1000"/>
              </a:lnSpc>
              <a:spcBef>
                <a:spcPts val="60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n-lt"/>
                <a:ea typeface="ＭＳ Ｐゴシック" charset="-128"/>
                <a:cs typeface="Calibri Light"/>
              </a:rPr>
              <a:t>Lots of hops = slower user experience</a:t>
            </a:r>
          </a:p>
          <a:p>
            <a:pPr marL="0" marR="0" lvl="0" indent="0" algn="l" defTabSz="457200" rtl="0" eaLnBrk="1" fontAlgn="base" latinLnBrk="0" hangingPunct="1">
              <a:lnSpc>
                <a:spcPts val="1000"/>
              </a:lnSpc>
              <a:spcBef>
                <a:spcPts val="600"/>
              </a:spcBef>
              <a:spcAft>
                <a:spcPct val="0"/>
              </a:spcAft>
              <a:buClrTx/>
              <a:buSzTx/>
              <a:buFontTx/>
              <a:buNone/>
              <a:tabLst/>
              <a:defRPr/>
            </a:pPr>
            <a:r>
              <a:rPr kumimoji="0" lang="en-US" sz="1200" b="1" i="0" u="none" strike="noStrike" kern="1200" cap="none" spc="0" normalizeH="0" baseline="0" noProof="0" dirty="0">
                <a:ln>
                  <a:noFill/>
                </a:ln>
                <a:solidFill>
                  <a:schemeClr val="accent6">
                    <a:lumMod val="60000"/>
                    <a:lumOff val="40000"/>
                  </a:schemeClr>
                </a:solidFill>
                <a:effectLst/>
                <a:uLnTx/>
                <a:uFillTx/>
                <a:latin typeface="+mn-lt"/>
                <a:ea typeface="ＭＳ Ｐゴシック" charset="-128"/>
                <a:cs typeface="Calibri Light"/>
              </a:rPr>
              <a:t>Latency: 52ms</a:t>
            </a:r>
            <a:endParaRPr kumimoji="0" lang="en-US" sz="1200" b="0" i="1" u="none" strike="noStrike" kern="1200" cap="none" spc="0" normalizeH="0" baseline="0" noProof="0" dirty="0">
              <a:ln>
                <a:noFill/>
              </a:ln>
              <a:solidFill>
                <a:schemeClr val="accent6">
                  <a:lumMod val="60000"/>
                  <a:lumOff val="40000"/>
                </a:schemeClr>
              </a:solidFill>
              <a:effectLst/>
              <a:uLnTx/>
              <a:uFillTx/>
              <a:latin typeface="+mn-lt"/>
              <a:ea typeface="ＭＳ Ｐゴシック" charset="-128"/>
              <a:cs typeface="Calibri Light"/>
            </a:endParaRPr>
          </a:p>
        </p:txBody>
      </p:sp>
      <p:cxnSp>
        <p:nvCxnSpPr>
          <p:cNvPr id="33" name="Straight Arrow Connector 32"/>
          <p:cNvCxnSpPr/>
          <p:nvPr/>
        </p:nvCxnSpPr>
        <p:spPr>
          <a:xfrm flipV="1">
            <a:off x="3722657" y="2624352"/>
            <a:ext cx="227502" cy="1"/>
          </a:xfrm>
          <a:prstGeom prst="straightConnector1">
            <a:avLst/>
          </a:prstGeom>
          <a:ln w="19050" cap="flat">
            <a:solidFill>
              <a:schemeClr val="accent1"/>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cxnSpLocks/>
          </p:cNvCxnSpPr>
          <p:nvPr/>
        </p:nvCxnSpPr>
        <p:spPr>
          <a:xfrm>
            <a:off x="4382386" y="2625498"/>
            <a:ext cx="198894" cy="1"/>
          </a:xfrm>
          <a:prstGeom prst="straightConnector1">
            <a:avLst/>
          </a:prstGeom>
          <a:ln w="19050" cap="flat">
            <a:solidFill>
              <a:schemeClr val="accent1"/>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36" name="Elbow Connector 35"/>
          <p:cNvCxnSpPr/>
          <p:nvPr/>
        </p:nvCxnSpPr>
        <p:spPr>
          <a:xfrm flipV="1">
            <a:off x="4659963" y="2461317"/>
            <a:ext cx="1046966" cy="729733"/>
          </a:xfrm>
          <a:prstGeom prst="bentConnector3">
            <a:avLst>
              <a:gd name="adj1" fmla="val 69017"/>
            </a:avLst>
          </a:prstGeom>
          <a:ln w="19050" cap="rnd">
            <a:solidFill>
              <a:schemeClr val="accent3"/>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38" name="Elbow Connector 37"/>
          <p:cNvCxnSpPr>
            <a:cxnSpLocks/>
          </p:cNvCxnSpPr>
          <p:nvPr/>
        </p:nvCxnSpPr>
        <p:spPr>
          <a:xfrm rot="5400000" flipH="1" flipV="1">
            <a:off x="7107279" y="3156390"/>
            <a:ext cx="295146" cy="723951"/>
          </a:xfrm>
          <a:prstGeom prst="bentConnector2">
            <a:avLst/>
          </a:prstGeom>
          <a:ln w="19050" cap="rnd">
            <a:solidFill>
              <a:schemeClr val="accent3"/>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3964820" y="3342097"/>
            <a:ext cx="986740" cy="284930"/>
          </a:xfrm>
          <a:prstGeom prst="rect">
            <a:avLst/>
          </a:prstGeom>
          <a:noFill/>
        </p:spPr>
        <p:txBody>
          <a:bodyPr wrap="none" rtlCol="0">
            <a:noAutofit/>
          </a:bodyPr>
          <a:lstStyle/>
          <a:p>
            <a:pPr marL="0" marR="0" lvl="0" indent="0" algn="ctr" defTabSz="457200" rtl="0" eaLnBrk="1" fontAlgn="base" latinLnBrk="0" hangingPunct="1">
              <a:lnSpc>
                <a:spcPct val="100000"/>
              </a:lnSpc>
              <a:spcBef>
                <a:spcPts val="1000"/>
              </a:spcBef>
              <a:spcAft>
                <a:spcPct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mn-lt"/>
                <a:ea typeface="ＭＳ Ｐゴシック" charset="-128"/>
                <a:cs typeface="Calibri Light" panose="020F0302020204030204" pitchFamily="34" charset="0"/>
              </a:rPr>
              <a:t>Los Angeles</a:t>
            </a:r>
            <a:br>
              <a:rPr kumimoji="0" lang="en-US" sz="900" b="0" i="0" u="none" strike="noStrike" kern="1200" cap="none" spc="0" normalizeH="0" baseline="0" noProof="0" dirty="0">
                <a:ln>
                  <a:noFill/>
                </a:ln>
                <a:solidFill>
                  <a:schemeClr val="bg1"/>
                </a:solidFill>
                <a:effectLst/>
                <a:uLnTx/>
                <a:uFillTx/>
                <a:latin typeface="+mn-lt"/>
                <a:ea typeface="ＭＳ Ｐゴシック" charset="-128"/>
                <a:cs typeface="Calibri Light" panose="020F0302020204030204" pitchFamily="34" charset="0"/>
              </a:rPr>
            </a:br>
            <a:r>
              <a:rPr kumimoji="0" lang="en-US" sz="900" b="0" i="0" u="none" strike="noStrike" kern="1200" cap="none" spc="0" normalizeH="0" baseline="0" noProof="0" dirty="0">
                <a:ln>
                  <a:noFill/>
                </a:ln>
                <a:solidFill>
                  <a:schemeClr val="bg1"/>
                </a:solidFill>
                <a:effectLst/>
                <a:uLnTx/>
                <a:uFillTx/>
                <a:latin typeface="+mn-lt"/>
                <a:ea typeface="ＭＳ Ｐゴシック" charset="-128"/>
                <a:cs typeface="Calibri Light" panose="020F0302020204030204" pitchFamily="34" charset="0"/>
              </a:rPr>
              <a:t>RTT=22 ms</a:t>
            </a:r>
          </a:p>
        </p:txBody>
      </p:sp>
      <p:sp>
        <p:nvSpPr>
          <p:cNvPr id="41" name="TextBox 40"/>
          <p:cNvSpPr txBox="1"/>
          <p:nvPr/>
        </p:nvSpPr>
        <p:spPr>
          <a:xfrm>
            <a:off x="6399506" y="3943186"/>
            <a:ext cx="986740" cy="284930"/>
          </a:xfrm>
          <a:prstGeom prst="rect">
            <a:avLst/>
          </a:prstGeom>
          <a:noFill/>
        </p:spPr>
        <p:txBody>
          <a:bodyPr wrap="none" rtlCol="0">
            <a:noAutofit/>
          </a:bodyPr>
          <a:lstStyle/>
          <a:p>
            <a:pPr marL="0" marR="0" lvl="0" indent="0" algn="ctr" defTabSz="457200" rtl="0" eaLnBrk="1" fontAlgn="base" latinLnBrk="0" hangingPunct="1">
              <a:lnSpc>
                <a:spcPct val="100000"/>
              </a:lnSpc>
              <a:spcBef>
                <a:spcPts val="1000"/>
              </a:spcBef>
              <a:spcAft>
                <a:spcPct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mn-lt"/>
                <a:ea typeface="ＭＳ Ｐゴシック" charset="-128"/>
                <a:cs typeface="Calibri Light" panose="020F0302020204030204" pitchFamily="34" charset="0"/>
              </a:rPr>
              <a:t>Austin</a:t>
            </a:r>
            <a:br>
              <a:rPr kumimoji="0" lang="en-US" sz="900" b="0" i="0" u="none" strike="noStrike" kern="1200" cap="none" spc="0" normalizeH="0" baseline="0" noProof="0" dirty="0">
                <a:ln>
                  <a:noFill/>
                </a:ln>
                <a:solidFill>
                  <a:schemeClr val="bg1"/>
                </a:solidFill>
                <a:effectLst/>
                <a:uLnTx/>
                <a:uFillTx/>
                <a:latin typeface="+mn-lt"/>
                <a:ea typeface="ＭＳ Ｐゴシック" charset="-128"/>
                <a:cs typeface="Calibri Light" panose="020F0302020204030204" pitchFamily="34" charset="0"/>
              </a:rPr>
            </a:br>
            <a:r>
              <a:rPr kumimoji="0" lang="en-US" sz="900" b="0" i="0" u="none" strike="noStrike" kern="1200" cap="none" spc="0" normalizeH="0" baseline="0" noProof="0" dirty="0">
                <a:ln>
                  <a:noFill/>
                </a:ln>
                <a:solidFill>
                  <a:schemeClr val="bg1"/>
                </a:solidFill>
                <a:effectLst/>
                <a:uLnTx/>
                <a:uFillTx/>
                <a:latin typeface="+mn-lt"/>
                <a:ea typeface="ＭＳ Ｐゴシック" charset="-128"/>
                <a:cs typeface="Calibri Light" panose="020F0302020204030204" pitchFamily="34" charset="0"/>
              </a:rPr>
              <a:t>RTT=48 ms</a:t>
            </a:r>
          </a:p>
        </p:txBody>
      </p:sp>
      <p:sp>
        <p:nvSpPr>
          <p:cNvPr id="42" name="TextBox 41"/>
          <p:cNvSpPr txBox="1"/>
          <p:nvPr/>
        </p:nvSpPr>
        <p:spPr>
          <a:xfrm>
            <a:off x="7328562" y="3535482"/>
            <a:ext cx="986740" cy="284930"/>
          </a:xfrm>
          <a:prstGeom prst="rect">
            <a:avLst/>
          </a:prstGeom>
          <a:noFill/>
        </p:spPr>
        <p:txBody>
          <a:bodyPr wrap="none" rtlCol="0">
            <a:noAutofit/>
          </a:bodyPr>
          <a:lstStyle/>
          <a:p>
            <a:pPr marL="0" marR="0" lvl="0" indent="0" algn="ctr" defTabSz="457200" rtl="0" eaLnBrk="1" fontAlgn="base" latinLnBrk="0" hangingPunct="1">
              <a:lnSpc>
                <a:spcPct val="100000"/>
              </a:lnSpc>
              <a:spcBef>
                <a:spcPts val="1000"/>
              </a:spcBef>
              <a:spcAft>
                <a:spcPct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mn-lt"/>
                <a:ea typeface="ＭＳ Ｐゴシック" charset="-128"/>
                <a:cs typeface="Calibri Light" panose="020F0302020204030204" pitchFamily="34" charset="0"/>
              </a:rPr>
              <a:t>Atlanta</a:t>
            </a:r>
            <a:br>
              <a:rPr kumimoji="0" lang="en-US" sz="900" b="0" i="0" u="none" strike="noStrike" kern="1200" cap="none" spc="0" normalizeH="0" baseline="0" noProof="0" dirty="0">
                <a:ln>
                  <a:noFill/>
                </a:ln>
                <a:solidFill>
                  <a:schemeClr val="bg1"/>
                </a:solidFill>
                <a:effectLst/>
                <a:uLnTx/>
                <a:uFillTx/>
                <a:latin typeface="+mn-lt"/>
                <a:ea typeface="ＭＳ Ｐゴシック" charset="-128"/>
                <a:cs typeface="Calibri Light" panose="020F0302020204030204" pitchFamily="34" charset="0"/>
              </a:rPr>
            </a:br>
            <a:r>
              <a:rPr kumimoji="0" lang="en-US" sz="900" b="0" i="0" u="none" strike="noStrike" kern="1200" cap="none" spc="0" normalizeH="0" baseline="0" noProof="0" dirty="0">
                <a:ln>
                  <a:noFill/>
                </a:ln>
                <a:solidFill>
                  <a:schemeClr val="bg1"/>
                </a:solidFill>
                <a:effectLst/>
                <a:uLnTx/>
                <a:uFillTx/>
                <a:latin typeface="+mn-lt"/>
                <a:ea typeface="ＭＳ Ｐゴシック" charset="-128"/>
                <a:cs typeface="Calibri Light" panose="020F0302020204030204" pitchFamily="34" charset="0"/>
              </a:rPr>
              <a:t>RTT=52 ms</a:t>
            </a:r>
          </a:p>
        </p:txBody>
      </p:sp>
      <p:cxnSp>
        <p:nvCxnSpPr>
          <p:cNvPr id="44" name="Elbow Connector 43"/>
          <p:cNvCxnSpPr/>
          <p:nvPr/>
        </p:nvCxnSpPr>
        <p:spPr>
          <a:xfrm>
            <a:off x="6110475" y="2461317"/>
            <a:ext cx="580629" cy="1337371"/>
          </a:xfrm>
          <a:prstGeom prst="bentConnector3">
            <a:avLst>
              <a:gd name="adj1" fmla="val 50000"/>
            </a:avLst>
          </a:prstGeom>
          <a:ln w="19050" cap="rnd">
            <a:solidFill>
              <a:schemeClr val="accent3"/>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5420400" y="2603981"/>
            <a:ext cx="986740" cy="284930"/>
          </a:xfrm>
          <a:prstGeom prst="rect">
            <a:avLst/>
          </a:prstGeom>
          <a:noFill/>
        </p:spPr>
        <p:txBody>
          <a:bodyPr wrap="none" rtlCol="0">
            <a:noAutofit/>
          </a:bodyPr>
          <a:lstStyle/>
          <a:p>
            <a:pPr marL="0" marR="0" lvl="0" indent="0" algn="ctr" defTabSz="457200" rtl="0" eaLnBrk="1" fontAlgn="base" latinLnBrk="0" hangingPunct="1">
              <a:lnSpc>
                <a:spcPct val="100000"/>
              </a:lnSpc>
              <a:spcBef>
                <a:spcPts val="1000"/>
              </a:spcBef>
              <a:spcAft>
                <a:spcPct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mn-lt"/>
                <a:ea typeface="ＭＳ Ｐゴシック" charset="-128"/>
                <a:cs typeface="Calibri Light" panose="020F0302020204030204" pitchFamily="34" charset="0"/>
              </a:rPr>
              <a:t>Denver</a:t>
            </a:r>
            <a:br>
              <a:rPr kumimoji="0" lang="en-US" sz="900" b="0" i="0" u="none" strike="noStrike" kern="1200" cap="none" spc="0" normalizeH="0" baseline="0" noProof="0" dirty="0">
                <a:ln>
                  <a:noFill/>
                </a:ln>
                <a:solidFill>
                  <a:schemeClr val="bg1"/>
                </a:solidFill>
                <a:effectLst/>
                <a:uLnTx/>
                <a:uFillTx/>
                <a:latin typeface="+mn-lt"/>
                <a:ea typeface="ＭＳ Ｐゴシック" charset="-128"/>
                <a:cs typeface="Calibri Light" panose="020F0302020204030204" pitchFamily="34" charset="0"/>
              </a:rPr>
            </a:br>
            <a:r>
              <a:rPr kumimoji="0" lang="en-US" sz="900" b="0" i="0" u="none" strike="noStrike" kern="1200" cap="none" spc="0" normalizeH="0" baseline="0" noProof="0" dirty="0">
                <a:ln>
                  <a:noFill/>
                </a:ln>
                <a:solidFill>
                  <a:schemeClr val="bg1"/>
                </a:solidFill>
                <a:effectLst/>
                <a:uLnTx/>
                <a:uFillTx/>
                <a:latin typeface="+mn-lt"/>
                <a:ea typeface="ＭＳ Ｐゴシック" charset="-128"/>
                <a:cs typeface="Calibri Light" panose="020F0302020204030204" pitchFamily="34" charset="0"/>
              </a:rPr>
              <a:t>RTT=36 ms</a:t>
            </a:r>
          </a:p>
        </p:txBody>
      </p:sp>
      <p:cxnSp>
        <p:nvCxnSpPr>
          <p:cNvPr id="400" name="Elbow Connector 399"/>
          <p:cNvCxnSpPr/>
          <p:nvPr/>
        </p:nvCxnSpPr>
        <p:spPr>
          <a:xfrm>
            <a:off x="3775329" y="2840228"/>
            <a:ext cx="621901" cy="225692"/>
          </a:xfrm>
          <a:prstGeom prst="bentConnector2">
            <a:avLst/>
          </a:prstGeom>
          <a:ln w="19050">
            <a:solidFill>
              <a:schemeClr val="accent3"/>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407" name="TextBox 406"/>
          <p:cNvSpPr txBox="1"/>
          <p:nvPr/>
        </p:nvSpPr>
        <p:spPr>
          <a:xfrm>
            <a:off x="3650068" y="2154696"/>
            <a:ext cx="986740" cy="284930"/>
          </a:xfrm>
          <a:prstGeom prst="rect">
            <a:avLst/>
          </a:prstGeom>
          <a:noFill/>
        </p:spPr>
        <p:txBody>
          <a:bodyPr wrap="none" rtlCol="0">
            <a:noAutofit/>
          </a:bodyPr>
          <a:lstStyle/>
          <a:p>
            <a:pPr marL="0" marR="0" lvl="0" indent="0" algn="ctr" defTabSz="457200" rtl="0" eaLnBrk="1" fontAlgn="base" latinLnBrk="0" hangingPunct="1">
              <a:lnSpc>
                <a:spcPct val="100000"/>
              </a:lnSpc>
              <a:spcBef>
                <a:spcPts val="1000"/>
              </a:spcBef>
              <a:spcAft>
                <a:spcPct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mn-lt"/>
                <a:ea typeface="ＭＳ Ｐゴシック" charset="-128"/>
                <a:cs typeface="Calibri Light" panose="020F0302020204030204" pitchFamily="34" charset="0"/>
              </a:rPr>
              <a:t>San Jose</a:t>
            </a:r>
            <a:br>
              <a:rPr kumimoji="0" lang="en-US" sz="900" b="0" i="0" u="none" strike="noStrike" kern="1200" cap="none" spc="0" normalizeH="0" baseline="0" noProof="0" dirty="0">
                <a:ln>
                  <a:noFill/>
                </a:ln>
                <a:solidFill>
                  <a:schemeClr val="bg1"/>
                </a:solidFill>
                <a:effectLst/>
                <a:uLnTx/>
                <a:uFillTx/>
                <a:latin typeface="+mn-lt"/>
                <a:ea typeface="ＭＳ Ｐゴシック" charset="-128"/>
                <a:cs typeface="Calibri Light" panose="020F0302020204030204" pitchFamily="34" charset="0"/>
              </a:rPr>
            </a:br>
            <a:r>
              <a:rPr kumimoji="0" lang="en-US" sz="900" b="0" i="0" u="none" strike="noStrike" kern="1200" cap="none" spc="0" normalizeH="0" baseline="0" noProof="0" dirty="0">
                <a:ln>
                  <a:noFill/>
                </a:ln>
                <a:solidFill>
                  <a:schemeClr val="bg1"/>
                </a:solidFill>
                <a:effectLst/>
                <a:uLnTx/>
                <a:uFillTx/>
                <a:latin typeface="+mn-lt"/>
                <a:ea typeface="ＭＳ Ｐゴシック" charset="-128"/>
                <a:cs typeface="Calibri Light" panose="020F0302020204030204" pitchFamily="34" charset="0"/>
              </a:rPr>
              <a:t>RTT=12 ms</a:t>
            </a:r>
          </a:p>
        </p:txBody>
      </p:sp>
      <p:sp>
        <p:nvSpPr>
          <p:cNvPr id="46" name="TextBox 45"/>
          <p:cNvSpPr txBox="1"/>
          <p:nvPr/>
        </p:nvSpPr>
        <p:spPr>
          <a:xfrm>
            <a:off x="3655568" y="2007333"/>
            <a:ext cx="986740" cy="284930"/>
          </a:xfrm>
          <a:prstGeom prst="rect">
            <a:avLst/>
          </a:prstGeom>
          <a:noFill/>
        </p:spPr>
        <p:txBody>
          <a:bodyPr wrap="none" rtlCol="0">
            <a:noAutofit/>
          </a:bodyPr>
          <a:lstStyle/>
          <a:p>
            <a:pPr algn="ctr">
              <a:spcBef>
                <a:spcPts val="1000"/>
              </a:spcBef>
            </a:pPr>
            <a:r>
              <a:rPr lang="en-US" sz="1000" b="1" dirty="0">
                <a:solidFill>
                  <a:schemeClr val="accent1">
                    <a:lumMod val="60000"/>
                    <a:lumOff val="40000"/>
                  </a:schemeClr>
                </a:solidFill>
                <a:latin typeface="+mn-lt"/>
                <a:cs typeface="Calibri Light" panose="020F0302020204030204" pitchFamily="34" charset="0"/>
              </a:rPr>
              <a:t>Local DNS</a:t>
            </a:r>
          </a:p>
        </p:txBody>
      </p:sp>
      <p:sp>
        <p:nvSpPr>
          <p:cNvPr id="47" name="TextBox 46"/>
          <p:cNvSpPr txBox="1"/>
          <p:nvPr/>
        </p:nvSpPr>
        <p:spPr>
          <a:xfrm>
            <a:off x="7267184" y="2823957"/>
            <a:ext cx="1133647" cy="284930"/>
          </a:xfrm>
          <a:prstGeom prst="rect">
            <a:avLst/>
          </a:prstGeom>
          <a:noFill/>
        </p:spPr>
        <p:txBody>
          <a:bodyPr wrap="none" rtlCol="0">
            <a:noAutofit/>
          </a:bodyPr>
          <a:lstStyle/>
          <a:p>
            <a:pPr algn="ctr">
              <a:spcBef>
                <a:spcPts val="1000"/>
              </a:spcBef>
            </a:pPr>
            <a:r>
              <a:rPr lang="en-US" sz="1000" b="1" dirty="0">
                <a:solidFill>
                  <a:schemeClr val="accent6">
                    <a:lumMod val="60000"/>
                    <a:lumOff val="40000"/>
                  </a:schemeClr>
                </a:solidFill>
                <a:latin typeface="+mn-lt"/>
                <a:cs typeface="Calibri Light" panose="020F0302020204030204" pitchFamily="34" charset="0"/>
              </a:rPr>
              <a:t>Centralized </a:t>
            </a:r>
            <a:br>
              <a:rPr lang="en-US" sz="1000" b="1" dirty="0">
                <a:solidFill>
                  <a:schemeClr val="accent6">
                    <a:lumMod val="60000"/>
                    <a:lumOff val="40000"/>
                  </a:schemeClr>
                </a:solidFill>
                <a:latin typeface="+mn-lt"/>
                <a:cs typeface="Calibri Light" panose="020F0302020204030204" pitchFamily="34" charset="0"/>
              </a:rPr>
            </a:br>
            <a:r>
              <a:rPr lang="en-US" sz="1000" b="1" dirty="0">
                <a:solidFill>
                  <a:schemeClr val="accent6">
                    <a:lumMod val="60000"/>
                    <a:lumOff val="40000"/>
                  </a:schemeClr>
                </a:solidFill>
                <a:latin typeface="+mn-lt"/>
                <a:cs typeface="Calibri Light" panose="020F0302020204030204" pitchFamily="34" charset="0"/>
              </a:rPr>
              <a:t>DNS</a:t>
            </a:r>
          </a:p>
        </p:txBody>
      </p:sp>
      <p:sp>
        <p:nvSpPr>
          <p:cNvPr id="48" name="TextBox 47"/>
          <p:cNvSpPr txBox="1"/>
          <p:nvPr/>
        </p:nvSpPr>
        <p:spPr>
          <a:xfrm>
            <a:off x="4399328" y="2086374"/>
            <a:ext cx="907318" cy="234063"/>
          </a:xfrm>
          <a:prstGeom prst="rect">
            <a:avLst/>
          </a:prstGeom>
          <a:noFill/>
        </p:spPr>
        <p:txBody>
          <a:bodyPr wrap="square" rtlCol="0" anchor="ctr">
            <a:noAutofit/>
          </a:bodyPr>
          <a:lstStyle/>
          <a:p>
            <a:pPr marL="0" marR="0" lvl="0" indent="0" algn="ctr" defTabSz="457200" rtl="0" eaLnBrk="1" fontAlgn="base" latinLnBrk="0" hangingPunct="1">
              <a:lnSpc>
                <a:spcPct val="100000"/>
              </a:lnSpc>
              <a:spcBef>
                <a:spcPts val="1000"/>
              </a:spcBef>
              <a:spcAft>
                <a:spcPct val="0"/>
              </a:spcAft>
              <a:buClrTx/>
              <a:buSzTx/>
              <a:buFontTx/>
              <a:buNone/>
              <a:tabLst/>
              <a:defRPr/>
            </a:pPr>
            <a:r>
              <a:rPr kumimoji="0" lang="en-US" sz="1000" b="1" i="0" u="none" strike="noStrike" kern="1200" cap="none" spc="0" normalizeH="0" baseline="0" noProof="0" dirty="0">
                <a:ln>
                  <a:noFill/>
                </a:ln>
                <a:solidFill>
                  <a:schemeClr val="accent1">
                    <a:lumMod val="60000"/>
                    <a:lumOff val="40000"/>
                  </a:schemeClr>
                </a:solidFill>
                <a:effectLst/>
                <a:uLnTx/>
                <a:uFillTx/>
                <a:latin typeface="+mn-lt"/>
                <a:ea typeface="ＭＳ Ｐゴシック" charset="-128"/>
                <a:cs typeface="Calibri Light"/>
              </a:rPr>
              <a:t>O365 </a:t>
            </a:r>
            <a:br>
              <a:rPr kumimoji="0" lang="en-US" sz="1000" b="1" i="0" u="none" strike="noStrike" kern="1200" cap="none" spc="0" normalizeH="0" baseline="0" noProof="0" dirty="0">
                <a:ln>
                  <a:noFill/>
                </a:ln>
                <a:solidFill>
                  <a:schemeClr val="accent1">
                    <a:lumMod val="60000"/>
                    <a:lumOff val="40000"/>
                  </a:schemeClr>
                </a:solidFill>
                <a:effectLst/>
                <a:uLnTx/>
                <a:uFillTx/>
                <a:latin typeface="+mn-lt"/>
                <a:ea typeface="ＭＳ Ｐゴシック" charset="-128"/>
                <a:cs typeface="Calibri Light"/>
              </a:rPr>
            </a:br>
            <a:r>
              <a:rPr kumimoji="0" lang="en-US" sz="1000" b="1" i="0" u="none" strike="noStrike" kern="1200" cap="none" spc="0" normalizeH="0" baseline="0" noProof="0" dirty="0">
                <a:ln>
                  <a:noFill/>
                </a:ln>
                <a:solidFill>
                  <a:schemeClr val="accent1">
                    <a:lumMod val="60000"/>
                    <a:lumOff val="40000"/>
                  </a:schemeClr>
                </a:solidFill>
                <a:effectLst/>
                <a:uLnTx/>
                <a:uFillTx/>
                <a:latin typeface="+mn-lt"/>
                <a:ea typeface="ＭＳ Ｐゴシック" charset="-128"/>
                <a:cs typeface="Calibri Light"/>
              </a:rPr>
              <a:t>Connection</a:t>
            </a:r>
          </a:p>
        </p:txBody>
      </p:sp>
      <p:sp>
        <p:nvSpPr>
          <p:cNvPr id="51" name="TextBox 50"/>
          <p:cNvSpPr txBox="1"/>
          <p:nvPr/>
        </p:nvSpPr>
        <p:spPr>
          <a:xfrm>
            <a:off x="8133502" y="2910415"/>
            <a:ext cx="986740" cy="234063"/>
          </a:xfrm>
          <a:prstGeom prst="rect">
            <a:avLst/>
          </a:prstGeom>
          <a:noFill/>
        </p:spPr>
        <p:txBody>
          <a:bodyPr wrap="square" rtlCol="0" anchor="ctr">
            <a:noAutofit/>
          </a:bodyPr>
          <a:lstStyle/>
          <a:p>
            <a:pPr marL="0" marR="0" lvl="0" indent="0" algn="ctr" defTabSz="457200" rtl="0" eaLnBrk="1" fontAlgn="base" latinLnBrk="0" hangingPunct="1">
              <a:lnSpc>
                <a:spcPct val="100000"/>
              </a:lnSpc>
              <a:spcBef>
                <a:spcPts val="1000"/>
              </a:spcBef>
              <a:spcAft>
                <a:spcPct val="0"/>
              </a:spcAft>
              <a:buClrTx/>
              <a:buSzTx/>
              <a:buFontTx/>
              <a:buNone/>
              <a:tabLst/>
              <a:defRPr/>
            </a:pPr>
            <a:r>
              <a:rPr kumimoji="0" lang="en-US" sz="1000" b="1" i="0" u="none" strike="noStrike" kern="1200" cap="none" spc="0" normalizeH="0" baseline="0" noProof="0" dirty="0">
                <a:ln>
                  <a:noFill/>
                </a:ln>
                <a:solidFill>
                  <a:schemeClr val="accent6">
                    <a:lumMod val="60000"/>
                    <a:lumOff val="40000"/>
                  </a:schemeClr>
                </a:solidFill>
                <a:effectLst/>
                <a:uLnTx/>
                <a:uFillTx/>
                <a:latin typeface="+mn-lt"/>
                <a:ea typeface="ＭＳ Ｐゴシック" charset="-128"/>
                <a:cs typeface="Calibri Light"/>
              </a:rPr>
              <a:t>O365 </a:t>
            </a:r>
            <a:br>
              <a:rPr kumimoji="0" lang="en-US" sz="1000" b="1" i="0" u="none" strike="noStrike" kern="1200" cap="none" spc="0" normalizeH="0" baseline="0" noProof="0" dirty="0">
                <a:ln>
                  <a:noFill/>
                </a:ln>
                <a:solidFill>
                  <a:schemeClr val="accent6">
                    <a:lumMod val="60000"/>
                    <a:lumOff val="40000"/>
                  </a:schemeClr>
                </a:solidFill>
                <a:effectLst/>
                <a:uLnTx/>
                <a:uFillTx/>
                <a:latin typeface="+mn-lt"/>
                <a:ea typeface="ＭＳ Ｐゴシック" charset="-128"/>
                <a:cs typeface="Calibri Light"/>
              </a:rPr>
            </a:br>
            <a:r>
              <a:rPr kumimoji="0" lang="en-US" sz="1000" b="1" i="0" u="none" strike="noStrike" kern="1200" cap="none" spc="0" normalizeH="0" baseline="0" noProof="0" dirty="0">
                <a:ln>
                  <a:noFill/>
                </a:ln>
                <a:solidFill>
                  <a:schemeClr val="accent6">
                    <a:lumMod val="60000"/>
                    <a:lumOff val="40000"/>
                  </a:schemeClr>
                </a:solidFill>
                <a:effectLst/>
                <a:uLnTx/>
                <a:uFillTx/>
                <a:latin typeface="+mn-lt"/>
                <a:ea typeface="ＭＳ Ｐゴシック" charset="-128"/>
                <a:cs typeface="Calibri Light"/>
              </a:rPr>
              <a:t>Connection</a:t>
            </a:r>
          </a:p>
        </p:txBody>
      </p:sp>
      <p:sp>
        <p:nvSpPr>
          <p:cNvPr id="52" name="TextBox 51"/>
          <p:cNvSpPr txBox="1"/>
          <p:nvPr/>
        </p:nvSpPr>
        <p:spPr>
          <a:xfrm>
            <a:off x="255466" y="3361077"/>
            <a:ext cx="1951270" cy="284930"/>
          </a:xfrm>
          <a:prstGeom prst="rect">
            <a:avLst/>
          </a:prstGeom>
          <a:noFill/>
        </p:spPr>
        <p:txBody>
          <a:bodyPr wrap="none" rtlCol="0">
            <a:noAutofit/>
          </a:bodyPr>
          <a:lstStyle/>
          <a:p>
            <a:pPr>
              <a:spcBef>
                <a:spcPts val="1000"/>
              </a:spcBef>
            </a:pPr>
            <a:endParaRPr lang="en-US" sz="1400" b="1" dirty="0">
              <a:solidFill>
                <a:schemeClr val="accent5"/>
              </a:solidFill>
              <a:latin typeface="+mn-lt"/>
              <a:cs typeface="Calibri Light" panose="020F0302020204030204" pitchFamily="34" charset="0"/>
            </a:endParaRPr>
          </a:p>
        </p:txBody>
      </p:sp>
      <p:cxnSp>
        <p:nvCxnSpPr>
          <p:cNvPr id="53" name="Straight Arrow Connector 52"/>
          <p:cNvCxnSpPr/>
          <p:nvPr/>
        </p:nvCxnSpPr>
        <p:spPr>
          <a:xfrm>
            <a:off x="2266979" y="2626327"/>
            <a:ext cx="1034415" cy="0"/>
          </a:xfrm>
          <a:prstGeom prst="straightConnector1">
            <a:avLst/>
          </a:prstGeom>
          <a:ln w="19050" cap="flat">
            <a:solidFill>
              <a:schemeClr val="accent1"/>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183876" y="2319152"/>
            <a:ext cx="0" cy="268895"/>
          </a:xfrm>
          <a:prstGeom prst="line">
            <a:avLst/>
          </a:prstGeom>
          <a:ln w="19050">
            <a:solidFill>
              <a:schemeClr val="accent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204516" y="2850811"/>
            <a:ext cx="998777" cy="0"/>
          </a:xfrm>
          <a:prstGeom prst="straightConnector1">
            <a:avLst/>
          </a:prstGeom>
          <a:ln w="19050">
            <a:solidFill>
              <a:schemeClr val="accent3"/>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52" idx="3"/>
          </p:cNvCxnSpPr>
          <p:nvPr/>
        </p:nvCxnSpPr>
        <p:spPr>
          <a:xfrm flipH="1" flipV="1">
            <a:off x="2188432" y="2850812"/>
            <a:ext cx="0" cy="652730"/>
          </a:xfrm>
          <a:prstGeom prst="line">
            <a:avLst/>
          </a:prstGeom>
          <a:ln w="19050">
            <a:solidFill>
              <a:schemeClr val="accent3"/>
            </a:solidFill>
            <a:prstDash val="sysDash"/>
          </a:ln>
          <a:effectLst/>
        </p:spPr>
        <p:style>
          <a:lnRef idx="2">
            <a:schemeClr val="accent1"/>
          </a:lnRef>
          <a:fillRef idx="0">
            <a:schemeClr val="accent1"/>
          </a:fillRef>
          <a:effectRef idx="1">
            <a:schemeClr val="accent1"/>
          </a:effectRef>
          <a:fontRef idx="minor">
            <a:schemeClr val="tx1"/>
          </a:fontRef>
        </p:style>
      </p:cxnSp>
      <p:pic>
        <p:nvPicPr>
          <p:cNvPr id="50" name="Picture 49">
            <a:extLst>
              <a:ext uri="{FF2B5EF4-FFF2-40B4-BE49-F238E27FC236}">
                <a16:creationId xmlns:a16="http://schemas.microsoft.com/office/drawing/2014/main" id="{2D02BAFF-2CD8-4E7F-BECE-1364785436AA}"/>
              </a:ext>
            </a:extLst>
          </p:cNvPr>
          <p:cNvPicPr>
            <a:picLocks noChangeAspect="1"/>
          </p:cNvPicPr>
          <p:nvPr/>
        </p:nvPicPr>
        <p:blipFill>
          <a:blip r:embed="rId4"/>
          <a:stretch>
            <a:fillRect/>
          </a:stretch>
        </p:blipFill>
        <p:spPr>
          <a:xfrm>
            <a:off x="412778" y="1175329"/>
            <a:ext cx="334418" cy="207339"/>
          </a:xfrm>
          <a:prstGeom prst="rect">
            <a:avLst/>
          </a:prstGeom>
        </p:spPr>
      </p:pic>
      <p:pic>
        <p:nvPicPr>
          <p:cNvPr id="59" name="Picture 6">
            <a:extLst>
              <a:ext uri="{FF2B5EF4-FFF2-40B4-BE49-F238E27FC236}">
                <a16:creationId xmlns:a16="http://schemas.microsoft.com/office/drawing/2014/main" id="{8F8988C6-E965-4650-8BF7-80DD44CBBB5D}"/>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2806" y="3267148"/>
            <a:ext cx="316611" cy="316611"/>
          </a:xfrm>
          <a:prstGeom prst="rect">
            <a:avLst/>
          </a:prstGeom>
          <a:noFill/>
          <a:ln>
            <a:noFill/>
          </a:ln>
        </p:spPr>
      </p:pic>
      <p:grpSp>
        <p:nvGrpSpPr>
          <p:cNvPr id="76" name="Group 75">
            <a:extLst>
              <a:ext uri="{FF2B5EF4-FFF2-40B4-BE49-F238E27FC236}">
                <a16:creationId xmlns:a16="http://schemas.microsoft.com/office/drawing/2014/main" id="{BB009DDB-A3C4-9F4A-80DF-E9BC780F81BB}"/>
              </a:ext>
            </a:extLst>
          </p:cNvPr>
          <p:cNvGrpSpPr/>
          <p:nvPr/>
        </p:nvGrpSpPr>
        <p:grpSpPr>
          <a:xfrm>
            <a:off x="5932448" y="4839276"/>
            <a:ext cx="2893671" cy="437574"/>
            <a:chOff x="5932448" y="4839276"/>
            <a:chExt cx="2893671" cy="437574"/>
          </a:xfrm>
        </p:grpSpPr>
        <p:sp>
          <p:nvSpPr>
            <p:cNvPr id="77" name="TextBox 76">
              <a:extLst>
                <a:ext uri="{FF2B5EF4-FFF2-40B4-BE49-F238E27FC236}">
                  <a16:creationId xmlns:a16="http://schemas.microsoft.com/office/drawing/2014/main" id="{ECFEACF6-D945-394C-BE16-C60ED8A128F4}"/>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000"/>
                </a:spcBef>
              </a:pPr>
              <a:r>
                <a:rPr lang="en-US" sz="800" dirty="0">
                  <a:solidFill>
                    <a:schemeClr val="bg1"/>
                  </a:solidFill>
                  <a:latin typeface="Arial" panose="020B0604020202020204" pitchFamily="34" charset="0"/>
                  <a:cs typeface="Arial" panose="020B0604020202020204" pitchFamily="34" charset="0"/>
                </a:rPr>
                <a:t>Securing your cloud transformation</a:t>
              </a:r>
            </a:p>
          </p:txBody>
        </p:sp>
        <p:sp>
          <p:nvSpPr>
            <p:cNvPr id="78" name="Freeform 77">
              <a:extLst>
                <a:ext uri="{FF2B5EF4-FFF2-40B4-BE49-F238E27FC236}">
                  <a16:creationId xmlns:a16="http://schemas.microsoft.com/office/drawing/2014/main" id="{8579D601-10CA-164D-A011-D43A4BDA29DA}"/>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SimSun" pitchFamily="2"/>
                <a:cs typeface="Lucida Sans" pitchFamily="2"/>
              </a:endParaRPr>
            </a:p>
          </p:txBody>
        </p:sp>
        <p:sp>
          <p:nvSpPr>
            <p:cNvPr id="79" name="Parallelogram 78">
              <a:extLst>
                <a:ext uri="{FF2B5EF4-FFF2-40B4-BE49-F238E27FC236}">
                  <a16:creationId xmlns:a16="http://schemas.microsoft.com/office/drawing/2014/main" id="{86BAE3DA-8A84-E24D-82AA-0E6026F0D2A3}"/>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997670AB-0925-BA4B-98D6-A5C2067868BF}"/>
              </a:ext>
            </a:extLst>
          </p:cNvPr>
          <p:cNvGrpSpPr/>
          <p:nvPr/>
        </p:nvGrpSpPr>
        <p:grpSpPr>
          <a:xfrm>
            <a:off x="3256227" y="2553200"/>
            <a:ext cx="495987" cy="345281"/>
            <a:chOff x="3256227" y="2553200"/>
            <a:chExt cx="495987" cy="345281"/>
          </a:xfrm>
        </p:grpSpPr>
        <p:pic>
          <p:nvPicPr>
            <p:cNvPr id="88" name="Picture 11">
              <a:extLst>
                <a:ext uri="{FF2B5EF4-FFF2-40B4-BE49-F238E27FC236}">
                  <a16:creationId xmlns:a16="http://schemas.microsoft.com/office/drawing/2014/main" id="{BBEB4AF4-EDE8-AF4D-9D27-E11C83CE3FDB}"/>
                </a:ext>
              </a:extLst>
            </p:cNvPr>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256227" y="2553200"/>
              <a:ext cx="495987" cy="345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93249B26-7F41-0C4A-AD77-1BFB58ED4CE7}"/>
                </a:ext>
              </a:extLst>
            </p:cNvPr>
            <p:cNvPicPr>
              <a:picLocks noChangeAspect="1"/>
            </p:cNvPicPr>
            <p:nvPr/>
          </p:nvPicPr>
          <p:blipFill>
            <a:blip r:embed="rId7"/>
            <a:stretch>
              <a:fillRect/>
            </a:stretch>
          </p:blipFill>
          <p:spPr>
            <a:xfrm>
              <a:off x="3427435" y="2600536"/>
              <a:ext cx="151262" cy="151262"/>
            </a:xfrm>
            <a:prstGeom prst="rect">
              <a:avLst/>
            </a:prstGeom>
          </p:spPr>
        </p:pic>
      </p:grpSp>
    </p:spTree>
    <p:extLst>
      <p:ext uri="{BB962C8B-B14F-4D97-AF65-F5344CB8AC3E}">
        <p14:creationId xmlns:p14="http://schemas.microsoft.com/office/powerpoint/2010/main" val="2150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600"/>
                                        <p:tgtEl>
                                          <p:spTgt spid="58"/>
                                        </p:tgtEl>
                                      </p:cBhvr>
                                    </p:animEffect>
                                  </p:childTnLst>
                                </p:cTn>
                              </p:par>
                            </p:childTnLst>
                          </p:cTn>
                        </p:par>
                        <p:par>
                          <p:cTn id="8" fill="hold">
                            <p:stCondLst>
                              <p:cond delay="6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600"/>
                                        <p:tgtEl>
                                          <p:spTgt spid="16"/>
                                        </p:tgtEl>
                                      </p:cBhvr>
                                    </p:animEffect>
                                  </p:childTnLst>
                                </p:cTn>
                              </p:par>
                            </p:childTnLst>
                          </p:cTn>
                        </p:par>
                        <p:par>
                          <p:cTn id="12" fill="hold">
                            <p:stCondLst>
                              <p:cond delay="1200"/>
                            </p:stCondLst>
                            <p:childTnLst>
                              <p:par>
                                <p:cTn id="13" presetID="22" presetClass="entr" presetSubtype="8" fill="hold" nodeType="afterEffect">
                                  <p:stCondLst>
                                    <p:cond delay="0"/>
                                  </p:stCondLst>
                                  <p:childTnLst>
                                    <p:set>
                                      <p:cBhvr>
                                        <p:cTn id="14" dur="1" fill="hold">
                                          <p:stCondLst>
                                            <p:cond delay="0"/>
                                          </p:stCondLst>
                                        </p:cTn>
                                        <p:tgtEl>
                                          <p:spTgt spid="400"/>
                                        </p:tgtEl>
                                        <p:attrNameLst>
                                          <p:attrName>style.visibility</p:attrName>
                                        </p:attrNameLst>
                                      </p:cBhvr>
                                      <p:to>
                                        <p:strVal val="visible"/>
                                      </p:to>
                                    </p:set>
                                    <p:animEffect transition="in" filter="wipe(left)">
                                      <p:cBhvr>
                                        <p:cTn id="15" dur="600"/>
                                        <p:tgtEl>
                                          <p:spTgt spid="40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par>
                          <p:cTn id="19" fill="hold">
                            <p:stCondLst>
                              <p:cond delay="1800"/>
                            </p:stCondLst>
                            <p:childTnLst>
                              <p:par>
                                <p:cTn id="20" presetID="22" presetClass="entr" presetSubtype="8" fill="hold"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left)">
                                      <p:cBhvr>
                                        <p:cTn id="22" dur="600"/>
                                        <p:tgtEl>
                                          <p:spTgt spid="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childTnLst>
                          </p:cTn>
                        </p:par>
                        <p:par>
                          <p:cTn id="26" fill="hold">
                            <p:stCondLst>
                              <p:cond delay="2400"/>
                            </p:stCondLst>
                            <p:childTnLst>
                              <p:par>
                                <p:cTn id="27" presetID="22" presetClass="entr" presetSubtype="8"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left)">
                                      <p:cBhvr>
                                        <p:cTn id="29" dur="600"/>
                                        <p:tgtEl>
                                          <p:spTgt spid="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left)">
                                      <p:cBhvr>
                                        <p:cTn id="36" dur="600"/>
                                        <p:tgtEl>
                                          <p:spTgt spid="3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7"/>
                                        </p:tgtEl>
                                        <p:attrNameLst>
                                          <p:attrName>style.visibility</p:attrName>
                                        </p:attrNameLst>
                                      </p:cBhvr>
                                      <p:to>
                                        <p:strVal val="visible"/>
                                      </p:to>
                                    </p:set>
                                    <p:animEffect transition="in" filter="fade">
                                      <p:cBhvr>
                                        <p:cTn id="51" dur="500"/>
                                        <p:tgtEl>
                                          <p:spTgt spid="407"/>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par>
                          <p:cTn id="58" fill="hold">
                            <p:stCondLst>
                              <p:cond delay="3600"/>
                            </p:stCondLst>
                            <p:childTnLst>
                              <p:par>
                                <p:cTn id="59" presetID="22" presetClass="entr" presetSubtype="1" fill="hold"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up)">
                                      <p:cBhvr>
                                        <p:cTn id="61" dur="300"/>
                                        <p:tgtEl>
                                          <p:spTgt spid="10"/>
                                        </p:tgtEl>
                                      </p:cBhvr>
                                    </p:animEffect>
                                  </p:childTnLst>
                                </p:cTn>
                              </p:par>
                            </p:childTnLst>
                          </p:cTn>
                        </p:par>
                        <p:par>
                          <p:cTn id="62" fill="hold">
                            <p:stCondLst>
                              <p:cond delay="3900"/>
                            </p:stCondLst>
                            <p:childTnLst>
                              <p:par>
                                <p:cTn id="63" presetID="22" presetClass="entr" presetSubtype="8" fill="hold"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left)">
                                      <p:cBhvr>
                                        <p:cTn id="65" dur="300"/>
                                        <p:tgtEl>
                                          <p:spTgt spid="53"/>
                                        </p:tgtEl>
                                      </p:cBhvr>
                                    </p:animEffect>
                                  </p:childTnLst>
                                </p:cTn>
                              </p:par>
                            </p:childTnLst>
                          </p:cTn>
                        </p:par>
                        <p:par>
                          <p:cTn id="66" fill="hold">
                            <p:stCondLst>
                              <p:cond delay="4200"/>
                            </p:stCondLst>
                            <p:childTnLst>
                              <p:par>
                                <p:cTn id="67" presetID="22" presetClass="entr" presetSubtype="8" fill="hold" nodeType="after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wipe(left)">
                                      <p:cBhvr>
                                        <p:cTn id="69" dur="300"/>
                                        <p:tgtEl>
                                          <p:spTgt spid="33"/>
                                        </p:tgtEl>
                                      </p:cBhvr>
                                    </p:animEffect>
                                  </p:childTnLst>
                                </p:cTn>
                              </p:par>
                            </p:childTnLst>
                          </p:cTn>
                        </p:par>
                        <p:par>
                          <p:cTn id="70" fill="hold">
                            <p:stCondLst>
                              <p:cond delay="4500"/>
                            </p:stCondLst>
                            <p:childTnLst>
                              <p:par>
                                <p:cTn id="71" presetID="22" presetClass="entr" presetSubtype="8" fill="hold" nodeType="after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left)">
                                      <p:cBhvr>
                                        <p:cTn id="73"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P spid="41" grpId="0"/>
      <p:bldP spid="42" grpId="0"/>
      <p:bldP spid="45" grpId="0"/>
      <p:bldP spid="407" grpId="0"/>
      <p:bldP spid="46"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4082A4-6BF0-4E11-B363-530D5CBB2407}"/>
              </a:ext>
            </a:extLst>
          </p:cNvPr>
          <p:cNvSpPr>
            <a:spLocks noGrp="1"/>
          </p:cNvSpPr>
          <p:nvPr>
            <p:ph type="title"/>
          </p:nvPr>
        </p:nvSpPr>
        <p:spPr/>
        <p:txBody>
          <a:bodyPr/>
          <a:lstStyle/>
          <a:p>
            <a:r>
              <a:rPr lang="en-US" dirty="0"/>
              <a:t>Cloud IPS</a:t>
            </a:r>
          </a:p>
        </p:txBody>
      </p:sp>
      <p:sp>
        <p:nvSpPr>
          <p:cNvPr id="59" name="Text Placeholder 6">
            <a:extLst>
              <a:ext uri="{FF2B5EF4-FFF2-40B4-BE49-F238E27FC236}">
                <a16:creationId xmlns:a16="http://schemas.microsoft.com/office/drawing/2014/main" id="{C26C76CB-1592-C74D-B021-A4BD9EBAE23A}"/>
              </a:ext>
            </a:extLst>
          </p:cNvPr>
          <p:cNvSpPr txBox="1">
            <a:spLocks/>
          </p:cNvSpPr>
          <p:nvPr/>
        </p:nvSpPr>
        <p:spPr>
          <a:xfrm>
            <a:off x="323758" y="1903157"/>
            <a:ext cx="5073610" cy="650350"/>
          </a:xfrm>
          <a:prstGeom prst="rect">
            <a:avLst/>
          </a:prstGeom>
        </p:spPr>
        <p:txBody>
          <a:bodyPr lIns="91440" tIns="91440" rIns="91440" bIns="91440" anchor="ctr" anchorCtr="0"/>
          <a:lstStyle>
            <a:lvl1pPr marL="0" marR="0" indent="0" algn="l" defTabSz="309536" rtl="0" latinLnBrk="0">
              <a:lnSpc>
                <a:spcPct val="100000"/>
              </a:lnSpc>
              <a:spcBef>
                <a:spcPts val="600"/>
              </a:spcBef>
              <a:spcAft>
                <a:spcPts val="600"/>
              </a:spcAft>
              <a:buClrTx/>
              <a:buSzTx/>
              <a:buFontTx/>
              <a:buNone/>
              <a:tabLst/>
              <a:defRPr sz="1600" b="0" i="0" u="none" strike="noStrike" cap="none" spc="0" baseline="0">
                <a:ln>
                  <a:noFill/>
                </a:ln>
                <a:solidFill>
                  <a:srgbClr val="53585F"/>
                </a:solidFill>
                <a:uFillTx/>
                <a:latin typeface="Arial"/>
                <a:ea typeface="Arial"/>
                <a:cs typeface="Arial"/>
                <a:sym typeface="Helvetica"/>
              </a:defRPr>
            </a:lvl1pPr>
            <a:lvl2pPr marL="18288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2pPr>
            <a:lvl3pPr marL="36576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3pPr>
            <a:lvl4pPr marL="54864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4pPr>
            <a:lvl5pPr marL="73152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5pPr>
            <a:lvl6pPr marL="0" marR="0" indent="428587"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6pPr>
            <a:lvl7pPr marL="0" marR="0" indent="514304"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7pPr>
            <a:lvl8pPr marL="0" marR="0" indent="600022"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8pPr>
            <a:lvl9pPr marL="0" marR="0" indent="685739"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9pPr>
          </a:lstStyle>
          <a:p>
            <a:pPr fontAlgn="auto">
              <a:spcBef>
                <a:spcPts val="0"/>
              </a:spcBef>
              <a:spcAft>
                <a:spcPts val="0"/>
              </a:spcAft>
              <a:defRPr/>
            </a:pPr>
            <a:r>
              <a:rPr lang="en-US" b="1" kern="0" dirty="0">
                <a:solidFill>
                  <a:srgbClr val="FFFFFF"/>
                </a:solidFill>
              </a:rPr>
              <a:t>Always-on Protection</a:t>
            </a:r>
          </a:p>
          <a:p>
            <a:pPr>
              <a:spcBef>
                <a:spcPts val="0"/>
              </a:spcBef>
              <a:spcAft>
                <a:spcPts val="0"/>
              </a:spcAft>
            </a:pPr>
            <a:r>
              <a:rPr lang="en-US" sz="1100" dirty="0">
                <a:solidFill>
                  <a:srgbClr val="FFFFFF"/>
                </a:solidFill>
              </a:rPr>
              <a:t>Inline inspection of user traffic on and off network, even hard-to-inspect SSL, regardless of user connection type or location</a:t>
            </a:r>
          </a:p>
        </p:txBody>
      </p:sp>
      <p:sp>
        <p:nvSpPr>
          <p:cNvPr id="62" name="Text Placeholder 8">
            <a:extLst>
              <a:ext uri="{FF2B5EF4-FFF2-40B4-BE49-F238E27FC236}">
                <a16:creationId xmlns:a16="http://schemas.microsoft.com/office/drawing/2014/main" id="{5B32B45F-AA4D-784F-8073-FF91344A71AB}"/>
              </a:ext>
            </a:extLst>
          </p:cNvPr>
          <p:cNvSpPr txBox="1">
            <a:spLocks/>
          </p:cNvSpPr>
          <p:nvPr/>
        </p:nvSpPr>
        <p:spPr>
          <a:xfrm>
            <a:off x="319188" y="3509817"/>
            <a:ext cx="4075811" cy="665391"/>
          </a:xfrm>
          <a:prstGeom prst="rect">
            <a:avLst/>
          </a:prstGeom>
          <a:ln w="12700">
            <a:miter lim="400000"/>
          </a:ln>
          <a:extLst>
            <a:ext uri="{C572A759-6A51-4108-AA02-DFA0A04FC94B}">
              <ma14:wrappingTextBoxFlag xmlns="" xmlns:ma14="http://schemas.microsoft.com/office/mac/drawingml/2011/main" val="1"/>
            </a:ext>
          </a:extLst>
        </p:spPr>
        <p:txBody>
          <a:bodyPr lIns="91440" tIns="91440" rIns="91440" bIns="91440" anchor="ctr" anchorCtr="0"/>
          <a:lstStyle>
            <a:lvl1pPr marL="0" marR="0" indent="0" algn="l" defTabSz="309536" rtl="0" latinLnBrk="0">
              <a:lnSpc>
                <a:spcPct val="100000"/>
              </a:lnSpc>
              <a:spcBef>
                <a:spcPts val="600"/>
              </a:spcBef>
              <a:spcAft>
                <a:spcPts val="600"/>
              </a:spcAft>
              <a:buClrTx/>
              <a:buSzTx/>
              <a:buFontTx/>
              <a:buNone/>
              <a:tabLst/>
              <a:defRPr sz="1200" b="1" i="0" u="none" strike="noStrike" cap="none" spc="0" baseline="0">
                <a:ln>
                  <a:noFill/>
                </a:ln>
                <a:solidFill>
                  <a:srgbClr val="FFFFFF"/>
                </a:solidFill>
                <a:uFillTx/>
                <a:latin typeface="Arial"/>
                <a:ea typeface="Arial"/>
                <a:cs typeface="Arial"/>
                <a:sym typeface="Helvetica"/>
              </a:defRPr>
            </a:lvl1pPr>
            <a:lvl2pPr marL="18288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2pPr>
            <a:lvl3pPr marL="36576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3pPr>
            <a:lvl4pPr marL="54864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4pPr>
            <a:lvl5pPr marL="73152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5pPr>
            <a:lvl6pPr marL="0" marR="0" indent="428587"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6pPr>
            <a:lvl7pPr marL="0" marR="0" indent="514304"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7pPr>
            <a:lvl8pPr marL="0" marR="0" indent="600022"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8pPr>
            <a:lvl9pPr marL="0" marR="0" indent="685739"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9pPr>
          </a:lstStyle>
          <a:p>
            <a:pPr>
              <a:spcBef>
                <a:spcPts val="0"/>
              </a:spcBef>
              <a:spcAft>
                <a:spcPts val="0"/>
              </a:spcAft>
            </a:pPr>
            <a:r>
              <a:rPr lang="en-US" sz="1600" dirty="0">
                <a:latin typeface="Arial" panose="020B0604020202020204" pitchFamily="34" charset="0"/>
                <a:cs typeface="Arial" panose="020B0604020202020204" pitchFamily="34" charset="0"/>
              </a:rPr>
              <a:t>SNORT signatures</a:t>
            </a:r>
          </a:p>
          <a:p>
            <a:pPr>
              <a:spcBef>
                <a:spcPts val="0"/>
              </a:spcBef>
              <a:spcAft>
                <a:spcPts val="0"/>
              </a:spcAft>
            </a:pPr>
            <a:r>
              <a:rPr lang="en-US" sz="1100" b="0" dirty="0">
                <a:latin typeface="Arial" panose="020B0604020202020204" pitchFamily="34" charset="0"/>
                <a:cs typeface="Arial" panose="020B0604020202020204" pitchFamily="34" charset="0"/>
              </a:rPr>
              <a:t>SNORT based signatures for detecting C2C exploits on web and non-web traffic</a:t>
            </a:r>
          </a:p>
        </p:txBody>
      </p:sp>
      <p:sp>
        <p:nvSpPr>
          <p:cNvPr id="65" name="Text Placeholder 8">
            <a:extLst>
              <a:ext uri="{FF2B5EF4-FFF2-40B4-BE49-F238E27FC236}">
                <a16:creationId xmlns:a16="http://schemas.microsoft.com/office/drawing/2014/main" id="{AD5C5952-23D6-6443-846F-2CA49A94BE38}"/>
              </a:ext>
            </a:extLst>
          </p:cNvPr>
          <p:cNvSpPr txBox="1">
            <a:spLocks/>
          </p:cNvSpPr>
          <p:nvPr/>
        </p:nvSpPr>
        <p:spPr>
          <a:xfrm>
            <a:off x="321972" y="2760589"/>
            <a:ext cx="4653240" cy="539173"/>
          </a:xfrm>
          <a:prstGeom prst="rect">
            <a:avLst/>
          </a:prstGeom>
        </p:spPr>
        <p:txBody>
          <a:bodyPr lIns="91440" tIns="91440" rIns="91440" bIns="91440" anchor="ctr" anchorCtr="0"/>
          <a:lstStyle>
            <a:lvl1pPr marL="0" marR="0" indent="0" algn="l" defTabSz="309536" rtl="0" latinLnBrk="0">
              <a:lnSpc>
                <a:spcPct val="100000"/>
              </a:lnSpc>
              <a:spcBef>
                <a:spcPts val="600"/>
              </a:spcBef>
              <a:spcAft>
                <a:spcPts val="600"/>
              </a:spcAft>
              <a:buClrTx/>
              <a:buSzTx/>
              <a:buFontTx/>
              <a:buNone/>
              <a:tabLst/>
              <a:defRPr sz="1600" b="0" i="0" u="none" strike="noStrike" cap="none" spc="0" baseline="0">
                <a:ln>
                  <a:noFill/>
                </a:ln>
                <a:solidFill>
                  <a:srgbClr val="53585F"/>
                </a:solidFill>
                <a:uFillTx/>
                <a:latin typeface="Arial"/>
                <a:ea typeface="Arial"/>
                <a:cs typeface="Arial"/>
                <a:sym typeface="Helvetica"/>
              </a:defRPr>
            </a:lvl1pPr>
            <a:lvl2pPr marL="18288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2pPr>
            <a:lvl3pPr marL="36576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3pPr>
            <a:lvl4pPr marL="54864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4pPr>
            <a:lvl5pPr marL="73152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5pPr>
            <a:lvl6pPr marL="0" marR="0" indent="428587"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6pPr>
            <a:lvl7pPr marL="0" marR="0" indent="514304"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7pPr>
            <a:lvl8pPr marL="0" marR="0" indent="600022"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8pPr>
            <a:lvl9pPr marL="0" marR="0" indent="685739"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9pPr>
          </a:lstStyle>
          <a:p>
            <a:pPr>
              <a:spcBef>
                <a:spcPts val="0"/>
              </a:spcBef>
              <a:spcAft>
                <a:spcPts val="0"/>
              </a:spcAft>
            </a:pPr>
            <a:r>
              <a:rPr lang="en-US" b="1" dirty="0">
                <a:solidFill>
                  <a:srgbClr val="FFFFFF"/>
                </a:solidFill>
              </a:rPr>
              <a:t>Real-time, granular control and visibility</a:t>
            </a:r>
          </a:p>
          <a:p>
            <a:pPr>
              <a:spcBef>
                <a:spcPts val="0"/>
              </a:spcBef>
              <a:spcAft>
                <a:spcPts val="0"/>
              </a:spcAft>
            </a:pPr>
            <a:r>
              <a:rPr lang="en-US" sz="1100" dirty="0">
                <a:solidFill>
                  <a:srgbClr val="FFFFFF"/>
                </a:solidFill>
              </a:rPr>
              <a:t>Globally unified administration, policy management, and reporting restores full visibility and control into user, app, and internet connections</a:t>
            </a:r>
            <a:endParaRPr lang="en-US" b="1" dirty="0">
              <a:solidFill>
                <a:srgbClr val="FFFFFF"/>
              </a:solidFill>
            </a:endParaRPr>
          </a:p>
        </p:txBody>
      </p:sp>
      <p:sp>
        <p:nvSpPr>
          <p:cNvPr id="68" name="Text Placeholder 4">
            <a:extLst>
              <a:ext uri="{FF2B5EF4-FFF2-40B4-BE49-F238E27FC236}">
                <a16:creationId xmlns:a16="http://schemas.microsoft.com/office/drawing/2014/main" id="{220C85AC-7C74-9A44-8168-D29BC9861D79}"/>
              </a:ext>
            </a:extLst>
          </p:cNvPr>
          <p:cNvSpPr txBox="1">
            <a:spLocks/>
          </p:cNvSpPr>
          <p:nvPr/>
        </p:nvSpPr>
        <p:spPr>
          <a:xfrm>
            <a:off x="320312" y="1090818"/>
            <a:ext cx="5040393" cy="666978"/>
          </a:xfrm>
          <a:prstGeom prst="rect">
            <a:avLst/>
          </a:prstGeom>
        </p:spPr>
        <p:txBody>
          <a:bodyPr lIns="91440" tIns="91440" rIns="91440" bIns="91440" anchor="ctr" anchorCtr="0"/>
          <a:lstStyle>
            <a:lvl1pPr marL="0" marR="0" indent="0" algn="l" defTabSz="309536" rtl="0" latinLnBrk="0">
              <a:lnSpc>
                <a:spcPct val="100000"/>
              </a:lnSpc>
              <a:spcBef>
                <a:spcPts val="600"/>
              </a:spcBef>
              <a:spcAft>
                <a:spcPts val="600"/>
              </a:spcAft>
              <a:buClrTx/>
              <a:buSzTx/>
              <a:buFontTx/>
              <a:buNone/>
              <a:tabLst/>
              <a:defRPr sz="1600" b="0" i="0" u="none" strike="noStrike" cap="none" spc="0" baseline="0">
                <a:ln>
                  <a:noFill/>
                </a:ln>
                <a:solidFill>
                  <a:srgbClr val="53585F"/>
                </a:solidFill>
                <a:uFillTx/>
                <a:latin typeface="Arial"/>
                <a:ea typeface="Arial"/>
                <a:cs typeface="Arial"/>
                <a:sym typeface="Helvetica"/>
              </a:defRPr>
            </a:lvl1pPr>
            <a:lvl2pPr marL="18288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2pPr>
            <a:lvl3pPr marL="36576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3pPr>
            <a:lvl4pPr marL="54864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4pPr>
            <a:lvl5pPr marL="731520" marR="0" indent="0" algn="l" defTabSz="309536" rtl="0" latinLnBrk="0">
              <a:lnSpc>
                <a:spcPct val="100000"/>
              </a:lnSpc>
              <a:spcBef>
                <a:spcPts val="600"/>
              </a:spcBef>
              <a:spcAft>
                <a:spcPts val="600"/>
              </a:spcAft>
              <a:buClrTx/>
              <a:buSzTx/>
              <a:buFontTx/>
              <a:buNone/>
              <a:tabLst/>
              <a:defRPr sz="1400" b="0" i="0" u="none" strike="noStrike" cap="none" spc="0" baseline="0">
                <a:ln>
                  <a:noFill/>
                </a:ln>
                <a:solidFill>
                  <a:schemeClr val="bg1">
                    <a:lumMod val="50000"/>
                  </a:schemeClr>
                </a:solidFill>
                <a:uFillTx/>
                <a:latin typeface="Arial"/>
                <a:ea typeface="Arial"/>
                <a:cs typeface="Arial"/>
                <a:sym typeface="Helvetica"/>
              </a:defRPr>
            </a:lvl5pPr>
            <a:lvl6pPr marL="0" marR="0" indent="428587"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6pPr>
            <a:lvl7pPr marL="0" marR="0" indent="514304"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7pPr>
            <a:lvl8pPr marL="0" marR="0" indent="600022"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8pPr>
            <a:lvl9pPr marL="0" marR="0" indent="685739" algn="l" defTabSz="309536" rtl="0" latinLnBrk="0">
              <a:lnSpc>
                <a:spcPct val="150000"/>
              </a:lnSpc>
              <a:spcBef>
                <a:spcPts val="0"/>
              </a:spcBef>
              <a:spcAft>
                <a:spcPts val="0"/>
              </a:spcAft>
              <a:buClrTx/>
              <a:buSzTx/>
              <a:buFontTx/>
              <a:buNone/>
              <a:tabLst/>
              <a:defRPr sz="781" b="0" i="0" u="none" strike="noStrike" cap="none" spc="0" baseline="0">
                <a:ln>
                  <a:noFill/>
                </a:ln>
                <a:solidFill>
                  <a:srgbClr val="53585F"/>
                </a:solidFill>
                <a:uFillTx/>
                <a:latin typeface="+mn-lt"/>
                <a:ea typeface="+mn-ea"/>
                <a:cs typeface="+mn-cs"/>
                <a:sym typeface="Helvetica"/>
              </a:defRPr>
            </a:lvl9pPr>
          </a:lstStyle>
          <a:p>
            <a:pPr fontAlgn="auto">
              <a:spcBef>
                <a:spcPts val="0"/>
              </a:spcBef>
              <a:spcAft>
                <a:spcPts val="0"/>
              </a:spcAft>
              <a:defRPr/>
            </a:pPr>
            <a:r>
              <a:rPr lang="en-US" b="1" kern="0" dirty="0">
                <a:solidFill>
                  <a:srgbClr val="FFFFFF"/>
                </a:solidFill>
              </a:rPr>
              <a:t>User Centric </a:t>
            </a:r>
          </a:p>
          <a:p>
            <a:pPr>
              <a:spcBef>
                <a:spcPts val="0"/>
              </a:spcBef>
              <a:spcAft>
                <a:spcPts val="0"/>
              </a:spcAft>
            </a:pPr>
            <a:r>
              <a:rPr lang="en-US" sz="1100" dirty="0">
                <a:solidFill>
                  <a:srgbClr val="FFFFFF"/>
                </a:solidFill>
              </a:rPr>
              <a:t>Protect users from intrusion based on attack signatures, </a:t>
            </a:r>
            <a:br>
              <a:rPr lang="en-US" sz="1100" dirty="0">
                <a:solidFill>
                  <a:srgbClr val="FFFFFF"/>
                </a:solidFill>
              </a:rPr>
            </a:br>
            <a:r>
              <a:rPr lang="en-US" sz="1100" dirty="0">
                <a:solidFill>
                  <a:srgbClr val="FFFFFF"/>
                </a:solidFill>
              </a:rPr>
              <a:t>protects against both known and unknown exploits  </a:t>
            </a:r>
          </a:p>
        </p:txBody>
      </p:sp>
      <p:grpSp>
        <p:nvGrpSpPr>
          <p:cNvPr id="100" name="Group 99">
            <a:extLst>
              <a:ext uri="{FF2B5EF4-FFF2-40B4-BE49-F238E27FC236}">
                <a16:creationId xmlns:a16="http://schemas.microsoft.com/office/drawing/2014/main" id="{F9ECFD7D-6E8D-6740-8E96-0E738075C536}"/>
              </a:ext>
            </a:extLst>
          </p:cNvPr>
          <p:cNvGrpSpPr/>
          <p:nvPr/>
        </p:nvGrpSpPr>
        <p:grpSpPr>
          <a:xfrm>
            <a:off x="5833485" y="565260"/>
            <a:ext cx="3030314" cy="239966"/>
            <a:chOff x="5833485" y="565260"/>
            <a:chExt cx="3030314" cy="239966"/>
          </a:xfrm>
        </p:grpSpPr>
        <p:sp>
          <p:nvSpPr>
            <p:cNvPr id="81" name="TextBox 80">
              <a:extLst>
                <a:ext uri="{FF2B5EF4-FFF2-40B4-BE49-F238E27FC236}">
                  <a16:creationId xmlns:a16="http://schemas.microsoft.com/office/drawing/2014/main" id="{6C9FB0AF-43E5-F948-A6A7-27ED4CAB06D8}"/>
                </a:ext>
              </a:extLst>
            </p:cNvPr>
            <p:cNvSpPr txBox="1"/>
            <p:nvPr/>
          </p:nvSpPr>
          <p:spPr>
            <a:xfrm>
              <a:off x="7088669" y="574394"/>
              <a:ext cx="1775130" cy="230832"/>
            </a:xfrm>
            <a:prstGeom prst="rect">
              <a:avLst/>
            </a:prstGeom>
            <a:noFill/>
          </p:spPr>
          <p:txBody>
            <a:bodyPr wrap="square" rtlCol="0" anchor="ctr">
              <a:spAutoFit/>
            </a:bodyPr>
            <a:lstStyle/>
            <a:p>
              <a:pPr marL="0" marR="0" lvl="0" indent="0" algn="ctr" defTabSz="457064" rtl="0" eaLnBrk="0" fontAlgn="base" latinLnBrk="0" hangingPunct="0">
                <a:lnSpc>
                  <a:spcPct val="100000"/>
                </a:lnSpc>
                <a:spcBef>
                  <a:spcPts val="1000"/>
                </a:spcBef>
                <a:spcAft>
                  <a:spcPct val="0"/>
                </a:spcAft>
                <a:buClrTx/>
                <a:buSzTx/>
                <a:buFontTx/>
                <a:buNone/>
                <a:tabLst/>
                <a:defRPr/>
              </a:pPr>
              <a:r>
                <a:rPr kumimoji="0" lang="en-US" sz="900" i="0" u="none" strike="noStrike" kern="0" cap="none" spc="0" normalizeH="0" baseline="0" noProof="0" dirty="0">
                  <a:ln>
                    <a:noFill/>
                  </a:ln>
                  <a:solidFill>
                    <a:schemeClr val="bg1"/>
                  </a:solidFill>
                  <a:effectLst/>
                  <a:uLnTx/>
                  <a:uFillTx/>
                  <a:ea typeface="ＭＳ Ｐゴシック" charset="-128"/>
                  <a:cs typeface="Arial" panose="020B0604020202020204" pitchFamily="34" charset="0"/>
                  <a:sym typeface="Helvetica Light"/>
                </a:rPr>
                <a:t>Open </a:t>
              </a:r>
              <a:r>
                <a:rPr lang="en-US" sz="900" dirty="0">
                  <a:solidFill>
                    <a:schemeClr val="bg1"/>
                  </a:solidFill>
                  <a:ea typeface="ＭＳ Ｐゴシック" charset="-128"/>
                  <a:cs typeface="Arial" panose="020B0604020202020204" pitchFamily="34" charset="0"/>
                </a:rPr>
                <a:t>Interne</a:t>
              </a:r>
              <a:r>
                <a:rPr kumimoji="0" lang="en-US" sz="900" i="0" u="none" strike="noStrike" kern="0" cap="none" spc="0" normalizeH="0" baseline="0" noProof="0" dirty="0">
                  <a:ln>
                    <a:noFill/>
                  </a:ln>
                  <a:solidFill>
                    <a:schemeClr val="bg1"/>
                  </a:solidFill>
                  <a:effectLst/>
                  <a:uLnTx/>
                  <a:uFillTx/>
                  <a:ea typeface="ＭＳ Ｐゴシック" charset="-128"/>
                  <a:cs typeface="Arial" panose="020B0604020202020204" pitchFamily="34" charset="0"/>
                  <a:sym typeface="Helvetica Light"/>
                </a:rPr>
                <a:t>t</a:t>
              </a:r>
            </a:p>
          </p:txBody>
        </p:sp>
        <p:sp>
          <p:nvSpPr>
            <p:cNvPr id="82" name="TextBox 81">
              <a:extLst>
                <a:ext uri="{FF2B5EF4-FFF2-40B4-BE49-F238E27FC236}">
                  <a16:creationId xmlns:a16="http://schemas.microsoft.com/office/drawing/2014/main" id="{24AD63E5-4277-7C4B-AAA7-984E1FC55ED4}"/>
                </a:ext>
              </a:extLst>
            </p:cNvPr>
            <p:cNvSpPr txBox="1"/>
            <p:nvPr/>
          </p:nvSpPr>
          <p:spPr>
            <a:xfrm>
              <a:off x="5833485" y="565260"/>
              <a:ext cx="1775130" cy="230832"/>
            </a:xfrm>
            <a:prstGeom prst="rect">
              <a:avLst/>
            </a:prstGeom>
            <a:noFill/>
          </p:spPr>
          <p:txBody>
            <a:bodyPr wrap="square" rtlCol="0" anchor="ctr">
              <a:spAutoFit/>
            </a:bodyPr>
            <a:lstStyle/>
            <a:p>
              <a:pPr marL="0" marR="0" lvl="0" indent="0" algn="ctr" defTabSz="457064" rtl="0" eaLnBrk="0" fontAlgn="base" latinLnBrk="0" hangingPunct="0">
                <a:lnSpc>
                  <a:spcPct val="100000"/>
                </a:lnSpc>
                <a:spcBef>
                  <a:spcPts val="1000"/>
                </a:spcBef>
                <a:spcAft>
                  <a:spcPct val="0"/>
                </a:spcAft>
                <a:buClrTx/>
                <a:buSzTx/>
                <a:buFontTx/>
                <a:buNone/>
                <a:tabLst/>
                <a:defRPr/>
              </a:pPr>
              <a:r>
                <a:rPr kumimoji="0" lang="en-US" sz="900" i="0" u="none" strike="noStrike" kern="0" cap="none" spc="0" normalizeH="0" baseline="0" noProof="0" dirty="0">
                  <a:ln>
                    <a:noFill/>
                  </a:ln>
                  <a:solidFill>
                    <a:schemeClr val="bg1"/>
                  </a:solidFill>
                  <a:effectLst/>
                  <a:uLnTx/>
                  <a:uFillTx/>
                  <a:ea typeface="ＭＳ Ｐゴシック" charset="-128"/>
                  <a:cs typeface="Arial" panose="020B0604020202020204" pitchFamily="34" charset="0"/>
                  <a:sym typeface="Helvetica Light"/>
                </a:rPr>
                <a:t>SaaS</a:t>
              </a:r>
            </a:p>
          </p:txBody>
        </p:sp>
      </p:grpSp>
      <p:grpSp>
        <p:nvGrpSpPr>
          <p:cNvPr id="39" name="Group 38">
            <a:extLst>
              <a:ext uri="{FF2B5EF4-FFF2-40B4-BE49-F238E27FC236}">
                <a16:creationId xmlns:a16="http://schemas.microsoft.com/office/drawing/2014/main" id="{7B169125-94DE-9141-9288-3E03522F58C9}"/>
              </a:ext>
            </a:extLst>
          </p:cNvPr>
          <p:cNvGrpSpPr/>
          <p:nvPr/>
        </p:nvGrpSpPr>
        <p:grpSpPr>
          <a:xfrm>
            <a:off x="6433561" y="2184102"/>
            <a:ext cx="1909805" cy="950403"/>
            <a:chOff x="5581171" y="2862385"/>
            <a:chExt cx="1269194" cy="631607"/>
          </a:xfrm>
        </p:grpSpPr>
        <p:pic>
          <p:nvPicPr>
            <p:cNvPr id="40" name="Picture 39">
              <a:extLst>
                <a:ext uri="{FF2B5EF4-FFF2-40B4-BE49-F238E27FC236}">
                  <a16:creationId xmlns:a16="http://schemas.microsoft.com/office/drawing/2014/main" id="{52F8C54B-0742-F940-BF55-D4637C77DAAE}"/>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a:ext>
              </a:extLst>
            </a:blip>
            <a:stretch>
              <a:fillRect/>
            </a:stretch>
          </p:blipFill>
          <p:spPr>
            <a:xfrm>
              <a:off x="5581171" y="2862385"/>
              <a:ext cx="1269194" cy="631607"/>
            </a:xfrm>
            <a:prstGeom prst="rect">
              <a:avLst/>
            </a:prstGeom>
          </p:spPr>
        </p:pic>
        <p:sp>
          <p:nvSpPr>
            <p:cNvPr id="41" name="Freeform 40">
              <a:extLst>
                <a:ext uri="{FF2B5EF4-FFF2-40B4-BE49-F238E27FC236}">
                  <a16:creationId xmlns:a16="http://schemas.microsoft.com/office/drawing/2014/main" id="{2DDDE357-463A-5841-8060-0F09A7E4CCF2}"/>
                </a:ext>
              </a:extLst>
            </p:cNvPr>
            <p:cNvSpPr>
              <a:spLocks noChangeAspect="1" noChangeArrowheads="1"/>
            </p:cNvSpPr>
            <p:nvPr/>
          </p:nvSpPr>
          <p:spPr bwMode="auto">
            <a:xfrm>
              <a:off x="5946784" y="3009408"/>
              <a:ext cx="537967" cy="331411"/>
            </a:xfrm>
            <a:custGeom>
              <a:avLst/>
              <a:gdLst>
                <a:gd name="connsiteX0" fmla="*/ 612094 w 793165"/>
                <a:gd name="connsiteY0" fmla="*/ 132442 h 488625"/>
                <a:gd name="connsiteX1" fmla="*/ 791371 w 793165"/>
                <a:gd name="connsiteY1" fmla="*/ 248274 h 488625"/>
                <a:gd name="connsiteX2" fmla="*/ 666234 w 793165"/>
                <a:gd name="connsiteY2" fmla="*/ 377219 h 488625"/>
                <a:gd name="connsiteX3" fmla="*/ 456159 w 793165"/>
                <a:gd name="connsiteY3" fmla="*/ 488625 h 488625"/>
                <a:gd name="connsiteX4" fmla="*/ 333616 w 793165"/>
                <a:gd name="connsiteY4" fmla="*/ 462641 h 488625"/>
                <a:gd name="connsiteX5" fmla="*/ 305736 w 793165"/>
                <a:gd name="connsiteY5" fmla="*/ 464590 h 488625"/>
                <a:gd name="connsiteX6" fmla="*/ 220474 w 793165"/>
                <a:gd name="connsiteY6" fmla="*/ 428862 h 488625"/>
                <a:gd name="connsiteX7" fmla="*/ 601072 w 793165"/>
                <a:gd name="connsiteY7" fmla="*/ 309661 h 488625"/>
                <a:gd name="connsiteX8" fmla="*/ 698004 w 793165"/>
                <a:gd name="connsiteY8" fmla="*/ 240478 h 488625"/>
                <a:gd name="connsiteX9" fmla="*/ 392943 w 793165"/>
                <a:gd name="connsiteY9" fmla="*/ 238530 h 488625"/>
                <a:gd name="connsiteX10" fmla="*/ 612094 w 793165"/>
                <a:gd name="connsiteY10" fmla="*/ 132442 h 488625"/>
                <a:gd name="connsiteX11" fmla="*/ 419071 w 793165"/>
                <a:gd name="connsiteY11" fmla="*/ 0 h 488625"/>
                <a:gd name="connsiteX12" fmla="*/ 577827 w 793165"/>
                <a:gd name="connsiteY12" fmla="*/ 41664 h 488625"/>
                <a:gd name="connsiteX13" fmla="*/ 343751 w 793165"/>
                <a:gd name="connsiteY13" fmla="*/ 117505 h 488625"/>
                <a:gd name="connsiteX14" fmla="*/ 353815 w 793165"/>
                <a:gd name="connsiteY14" fmla="*/ 121411 h 488625"/>
                <a:gd name="connsiteX15" fmla="*/ 514195 w 793165"/>
                <a:gd name="connsiteY15" fmla="*/ 105462 h 488625"/>
                <a:gd name="connsiteX16" fmla="*/ 195059 w 793165"/>
                <a:gd name="connsiteY16" fmla="*/ 427706 h 488625"/>
                <a:gd name="connsiteX17" fmla="*/ 188890 w 793165"/>
                <a:gd name="connsiteY17" fmla="*/ 427706 h 488625"/>
                <a:gd name="connsiteX18" fmla="*/ 266 w 793165"/>
                <a:gd name="connsiteY18" fmla="*/ 270490 h 488625"/>
                <a:gd name="connsiteX19" fmla="*/ 188890 w 793165"/>
                <a:gd name="connsiteY19" fmla="*/ 69657 h 488625"/>
                <a:gd name="connsiteX20" fmla="*/ 230771 w 793165"/>
                <a:gd name="connsiteY20" fmla="*/ 73563 h 488625"/>
                <a:gd name="connsiteX21" fmla="*/ 419071 w 793165"/>
                <a:gd name="connsiteY21" fmla="*/ 0 h 48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3165" h="488625">
                  <a:moveTo>
                    <a:pt x="612094" y="132442"/>
                  </a:moveTo>
                  <a:cubicBezTo>
                    <a:pt x="698085" y="129153"/>
                    <a:pt x="777431" y="162851"/>
                    <a:pt x="791371" y="248274"/>
                  </a:cubicBezTo>
                  <a:cubicBezTo>
                    <a:pt x="805311" y="327525"/>
                    <a:pt x="735610" y="371373"/>
                    <a:pt x="666234" y="377219"/>
                  </a:cubicBezTo>
                  <a:cubicBezTo>
                    <a:pt x="632518" y="438931"/>
                    <a:pt x="559251" y="488625"/>
                    <a:pt x="456159" y="488625"/>
                  </a:cubicBezTo>
                  <a:cubicBezTo>
                    <a:pt x="408504" y="488625"/>
                    <a:pt x="371222" y="482454"/>
                    <a:pt x="333616" y="462641"/>
                  </a:cubicBezTo>
                  <a:cubicBezTo>
                    <a:pt x="323566" y="464590"/>
                    <a:pt x="315786" y="464590"/>
                    <a:pt x="305736" y="464590"/>
                  </a:cubicBezTo>
                  <a:cubicBezTo>
                    <a:pt x="268130" y="464590"/>
                    <a:pt x="244140" y="456795"/>
                    <a:pt x="220474" y="428862"/>
                  </a:cubicBezTo>
                  <a:cubicBezTo>
                    <a:pt x="270075" y="365526"/>
                    <a:pt x="418554" y="252171"/>
                    <a:pt x="601072" y="309661"/>
                  </a:cubicBezTo>
                  <a:cubicBezTo>
                    <a:pt x="698004" y="341491"/>
                    <a:pt x="721994" y="268086"/>
                    <a:pt x="698004" y="240478"/>
                  </a:cubicBezTo>
                  <a:cubicBezTo>
                    <a:pt x="606907" y="137192"/>
                    <a:pt x="398454" y="230735"/>
                    <a:pt x="392943" y="238530"/>
                  </a:cubicBezTo>
                  <a:cubicBezTo>
                    <a:pt x="433466" y="176006"/>
                    <a:pt x="526103" y="135731"/>
                    <a:pt x="612094" y="132442"/>
                  </a:cubicBezTo>
                  <a:close/>
                  <a:moveTo>
                    <a:pt x="419071" y="0"/>
                  </a:moveTo>
                  <a:cubicBezTo>
                    <a:pt x="488547" y="0"/>
                    <a:pt x="536272" y="3906"/>
                    <a:pt x="577827" y="41664"/>
                  </a:cubicBezTo>
                  <a:cubicBezTo>
                    <a:pt x="512247" y="31899"/>
                    <a:pt x="433031" y="57613"/>
                    <a:pt x="343751" y="117505"/>
                  </a:cubicBezTo>
                  <a:lnTo>
                    <a:pt x="353815" y="121411"/>
                  </a:lnTo>
                  <a:cubicBezTo>
                    <a:pt x="446667" y="81700"/>
                    <a:pt x="514195" y="105462"/>
                    <a:pt x="514195" y="105462"/>
                  </a:cubicBezTo>
                  <a:cubicBezTo>
                    <a:pt x="270379" y="191068"/>
                    <a:pt x="208694" y="356096"/>
                    <a:pt x="195059" y="427706"/>
                  </a:cubicBezTo>
                  <a:cubicBezTo>
                    <a:pt x="192786" y="427706"/>
                    <a:pt x="190838" y="425753"/>
                    <a:pt x="188890" y="427706"/>
                  </a:cubicBezTo>
                  <a:cubicBezTo>
                    <a:pt x="123310" y="445609"/>
                    <a:pt x="6110" y="377905"/>
                    <a:pt x="266" y="270490"/>
                  </a:cubicBezTo>
                  <a:cubicBezTo>
                    <a:pt x="-5578" y="163401"/>
                    <a:pt x="85650" y="69657"/>
                    <a:pt x="188890" y="69657"/>
                  </a:cubicBezTo>
                  <a:cubicBezTo>
                    <a:pt x="202851" y="69657"/>
                    <a:pt x="216811" y="69657"/>
                    <a:pt x="230771" y="73563"/>
                  </a:cubicBezTo>
                  <a:cubicBezTo>
                    <a:pt x="274275" y="27993"/>
                    <a:pt x="341803" y="0"/>
                    <a:pt x="419071" y="0"/>
                  </a:cubicBezTo>
                  <a:close/>
                </a:path>
              </a:pathLst>
            </a:custGeom>
            <a:solidFill>
              <a:schemeClr val="accent1"/>
            </a:solidFill>
            <a:ln>
              <a:noFill/>
            </a:ln>
            <a:effectLst/>
          </p:spPr>
          <p:txBody>
            <a:bodyPr wrap="square" anchor="ctr">
              <a:noAutofit/>
            </a:bodyPr>
            <a:lstStyle/>
            <a:p>
              <a:endParaRPr lang="en-US" sz="1000" dirty="0">
                <a:solidFill>
                  <a:schemeClr val="bg1"/>
                </a:solidFill>
              </a:endParaRPr>
            </a:p>
          </p:txBody>
        </p:sp>
      </p:grpSp>
      <p:cxnSp>
        <p:nvCxnSpPr>
          <p:cNvPr id="42" name="Straight Arrow Connector 41">
            <a:extLst>
              <a:ext uri="{FF2B5EF4-FFF2-40B4-BE49-F238E27FC236}">
                <a16:creationId xmlns:a16="http://schemas.microsoft.com/office/drawing/2014/main" id="{A8327947-AAEB-034E-926D-7CD11B8DDE22}"/>
              </a:ext>
            </a:extLst>
          </p:cNvPr>
          <p:cNvCxnSpPr>
            <a:cxnSpLocks/>
          </p:cNvCxnSpPr>
          <p:nvPr/>
        </p:nvCxnSpPr>
        <p:spPr>
          <a:xfrm flipV="1">
            <a:off x="7375897" y="1616675"/>
            <a:ext cx="0" cy="514315"/>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E5DD2D0-B1DF-674B-A0ED-8B14B1BE05E1}"/>
              </a:ext>
            </a:extLst>
          </p:cNvPr>
          <p:cNvCxnSpPr>
            <a:cxnSpLocks/>
          </p:cNvCxnSpPr>
          <p:nvPr/>
        </p:nvCxnSpPr>
        <p:spPr>
          <a:xfrm flipV="1">
            <a:off x="7376389" y="3267068"/>
            <a:ext cx="0" cy="4236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804F2D2-EA31-8D43-800E-5CA3F6649E9D}"/>
              </a:ext>
            </a:extLst>
          </p:cNvPr>
          <p:cNvCxnSpPr>
            <a:cxnSpLocks/>
          </p:cNvCxnSpPr>
          <p:nvPr/>
        </p:nvCxnSpPr>
        <p:spPr>
          <a:xfrm flipV="1">
            <a:off x="7792742" y="3267068"/>
            <a:ext cx="0" cy="4572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35B09E7-6496-9D44-A8DB-5F315499C2D7}"/>
              </a:ext>
            </a:extLst>
          </p:cNvPr>
          <p:cNvCxnSpPr>
            <a:cxnSpLocks/>
          </p:cNvCxnSpPr>
          <p:nvPr/>
        </p:nvCxnSpPr>
        <p:spPr>
          <a:xfrm flipV="1">
            <a:off x="6996876" y="3267068"/>
            <a:ext cx="0" cy="4572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2442AED-B6A5-D94A-B253-0D826B09A584}"/>
              </a:ext>
            </a:extLst>
          </p:cNvPr>
          <p:cNvCxnSpPr>
            <a:cxnSpLocks/>
          </p:cNvCxnSpPr>
          <p:nvPr/>
        </p:nvCxnSpPr>
        <p:spPr>
          <a:xfrm flipV="1">
            <a:off x="6997805" y="1657393"/>
            <a:ext cx="0" cy="59924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19F91DB-16F5-3448-A4B4-DE34E4B82D0A}"/>
              </a:ext>
            </a:extLst>
          </p:cNvPr>
          <p:cNvCxnSpPr>
            <a:cxnSpLocks/>
          </p:cNvCxnSpPr>
          <p:nvPr/>
        </p:nvCxnSpPr>
        <p:spPr>
          <a:xfrm flipV="1">
            <a:off x="7795989" y="1650959"/>
            <a:ext cx="0" cy="599240"/>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7646DDC9-D7B9-8246-B268-59EF8EBF9377}"/>
              </a:ext>
            </a:extLst>
          </p:cNvPr>
          <p:cNvGrpSpPr/>
          <p:nvPr/>
        </p:nvGrpSpPr>
        <p:grpSpPr>
          <a:xfrm>
            <a:off x="6391779" y="3804416"/>
            <a:ext cx="1993367" cy="370792"/>
            <a:chOff x="5357331" y="4053133"/>
            <a:chExt cx="1264455" cy="235205"/>
          </a:xfrm>
        </p:grpSpPr>
        <p:pic>
          <p:nvPicPr>
            <p:cNvPr id="49" name="Picture 48">
              <a:extLst>
                <a:ext uri="{FF2B5EF4-FFF2-40B4-BE49-F238E27FC236}">
                  <a16:creationId xmlns:a16="http://schemas.microsoft.com/office/drawing/2014/main" id="{ABCFF85D-2C10-F546-8698-784AD8286A73}"/>
                </a:ext>
              </a:extLst>
            </p:cNvPr>
            <p:cNvPicPr>
              <a:picLocks noChangeAspect="1"/>
            </p:cNvPicPr>
            <p:nvPr/>
          </p:nvPicPr>
          <p:blipFill>
            <a:blip r:embed="rId5" cstate="print">
              <a:biLevel thresh="25000"/>
              <a:extLst>
                <a:ext uri="{28A0092B-C50C-407E-A947-70E740481C1C}">
                  <a14:useLocalDpi xmlns:a14="http://schemas.microsoft.com/office/drawing/2010/main"/>
                </a:ext>
              </a:extLst>
            </a:blip>
            <a:stretch>
              <a:fillRect/>
            </a:stretch>
          </p:blipFill>
          <p:spPr>
            <a:xfrm>
              <a:off x="6178591" y="4053133"/>
              <a:ext cx="168662" cy="229568"/>
            </a:xfrm>
            <a:prstGeom prst="rect">
              <a:avLst/>
            </a:prstGeom>
            <a:ln>
              <a:noFill/>
            </a:ln>
          </p:spPr>
        </p:pic>
        <p:pic>
          <p:nvPicPr>
            <p:cNvPr id="50" name="Picture 49">
              <a:extLst>
                <a:ext uri="{FF2B5EF4-FFF2-40B4-BE49-F238E27FC236}">
                  <a16:creationId xmlns:a16="http://schemas.microsoft.com/office/drawing/2014/main" id="{312E9671-8457-894C-9047-56583888CA38}"/>
                </a:ext>
              </a:extLst>
            </p:cNvPr>
            <p:cNvPicPr>
              <a:picLocks noChangeAspect="1"/>
            </p:cNvPicPr>
            <p:nvPr/>
          </p:nvPicPr>
          <p:blipFill>
            <a:blip r:embed="rId6" cstate="print">
              <a:biLevel thresh="25000"/>
              <a:extLst>
                <a:ext uri="{28A0092B-C50C-407E-A947-70E740481C1C}">
                  <a14:useLocalDpi xmlns:a14="http://schemas.microsoft.com/office/drawing/2010/main"/>
                </a:ext>
              </a:extLst>
            </a:blip>
            <a:stretch>
              <a:fillRect/>
            </a:stretch>
          </p:blipFill>
          <p:spPr>
            <a:xfrm>
              <a:off x="6394718" y="4125593"/>
              <a:ext cx="227068" cy="154532"/>
            </a:xfrm>
            <a:prstGeom prst="rect">
              <a:avLst/>
            </a:prstGeom>
            <a:ln>
              <a:noFill/>
            </a:ln>
          </p:spPr>
        </p:pic>
        <p:sp>
          <p:nvSpPr>
            <p:cNvPr id="51" name="Freeform 50">
              <a:extLst>
                <a:ext uri="{FF2B5EF4-FFF2-40B4-BE49-F238E27FC236}">
                  <a16:creationId xmlns:a16="http://schemas.microsoft.com/office/drawing/2014/main" id="{C2963F5D-426D-0247-8DC8-E31D2356B2F1}"/>
                </a:ext>
              </a:extLst>
            </p:cNvPr>
            <p:cNvSpPr>
              <a:spLocks noChangeAspect="1" noChangeArrowheads="1"/>
            </p:cNvSpPr>
            <p:nvPr/>
          </p:nvSpPr>
          <p:spPr bwMode="auto">
            <a:xfrm>
              <a:off x="5893680" y="4169069"/>
              <a:ext cx="226441" cy="113175"/>
            </a:xfrm>
            <a:custGeom>
              <a:avLst/>
              <a:gdLst>
                <a:gd name="connsiteX0" fmla="*/ 259748 w 561749"/>
                <a:gd name="connsiteY0" fmla="*/ 112594 h 280762"/>
                <a:gd name="connsiteX1" fmla="*/ 481357 w 561749"/>
                <a:gd name="connsiteY1" fmla="*/ 112594 h 280762"/>
                <a:gd name="connsiteX2" fmla="*/ 493994 w 561749"/>
                <a:gd name="connsiteY2" fmla="*/ 126612 h 280762"/>
                <a:gd name="connsiteX3" fmla="*/ 493994 w 561749"/>
                <a:gd name="connsiteY3" fmla="*/ 210945 h 280762"/>
                <a:gd name="connsiteX4" fmla="*/ 481357 w 561749"/>
                <a:gd name="connsiteY4" fmla="*/ 224963 h 280762"/>
                <a:gd name="connsiteX5" fmla="*/ 259748 w 561749"/>
                <a:gd name="connsiteY5" fmla="*/ 224963 h 280762"/>
                <a:gd name="connsiteX6" fmla="*/ 247110 w 561749"/>
                <a:gd name="connsiteY6" fmla="*/ 210945 h 280762"/>
                <a:gd name="connsiteX7" fmla="*/ 247110 w 561749"/>
                <a:gd name="connsiteY7" fmla="*/ 126612 h 280762"/>
                <a:gd name="connsiteX8" fmla="*/ 259748 w 561749"/>
                <a:gd name="connsiteY8" fmla="*/ 112594 h 280762"/>
                <a:gd name="connsiteX9" fmla="*/ 247233 w 561749"/>
                <a:gd name="connsiteY9" fmla="*/ 100501 h 280762"/>
                <a:gd name="connsiteX10" fmla="*/ 235944 w 561749"/>
                <a:gd name="connsiteY10" fmla="*/ 111824 h 280762"/>
                <a:gd name="connsiteX11" fmla="*/ 235944 w 561749"/>
                <a:gd name="connsiteY11" fmla="*/ 224374 h 280762"/>
                <a:gd name="connsiteX12" fmla="*/ 247233 w 561749"/>
                <a:gd name="connsiteY12" fmla="*/ 235697 h 280762"/>
                <a:gd name="connsiteX13" fmla="*/ 494240 w 561749"/>
                <a:gd name="connsiteY13" fmla="*/ 235697 h 280762"/>
                <a:gd name="connsiteX14" fmla="*/ 505529 w 561749"/>
                <a:gd name="connsiteY14" fmla="*/ 224374 h 280762"/>
                <a:gd name="connsiteX15" fmla="*/ 505529 w 561749"/>
                <a:gd name="connsiteY15" fmla="*/ 111824 h 280762"/>
                <a:gd name="connsiteX16" fmla="*/ 494240 w 561749"/>
                <a:gd name="connsiteY16" fmla="*/ 100501 h 280762"/>
                <a:gd name="connsiteX17" fmla="*/ 247233 w 561749"/>
                <a:gd name="connsiteY17" fmla="*/ 100501 h 280762"/>
                <a:gd name="connsiteX18" fmla="*/ 0 w 561749"/>
                <a:gd name="connsiteY18" fmla="*/ 66759 h 280762"/>
                <a:gd name="connsiteX19" fmla="*/ 561749 w 561749"/>
                <a:gd name="connsiteY19" fmla="*/ 66759 h 280762"/>
                <a:gd name="connsiteX20" fmla="*/ 561749 w 561749"/>
                <a:gd name="connsiteY20" fmla="*/ 269439 h 280762"/>
                <a:gd name="connsiteX21" fmla="*/ 550460 w 561749"/>
                <a:gd name="connsiteY21" fmla="*/ 280762 h 280762"/>
                <a:gd name="connsiteX22" fmla="*/ 146082 w 561749"/>
                <a:gd name="connsiteY22" fmla="*/ 280762 h 280762"/>
                <a:gd name="connsiteX23" fmla="*/ 146082 w 561749"/>
                <a:gd name="connsiteY23" fmla="*/ 111824 h 280762"/>
                <a:gd name="connsiteX24" fmla="*/ 134793 w 561749"/>
                <a:gd name="connsiteY24" fmla="*/ 100501 h 280762"/>
                <a:gd name="connsiteX25" fmla="*/ 67509 w 561749"/>
                <a:gd name="connsiteY25" fmla="*/ 100501 h 280762"/>
                <a:gd name="connsiteX26" fmla="*/ 56220 w 561749"/>
                <a:gd name="connsiteY26" fmla="*/ 111824 h 280762"/>
                <a:gd name="connsiteX27" fmla="*/ 56220 w 561749"/>
                <a:gd name="connsiteY27" fmla="*/ 280762 h 280762"/>
                <a:gd name="connsiteX28" fmla="*/ 11289 w 561749"/>
                <a:gd name="connsiteY28" fmla="*/ 280762 h 280762"/>
                <a:gd name="connsiteX29" fmla="*/ 0 w 561749"/>
                <a:gd name="connsiteY29" fmla="*/ 269439 h 280762"/>
                <a:gd name="connsiteX30" fmla="*/ 0 w 561749"/>
                <a:gd name="connsiteY30" fmla="*/ 66759 h 280762"/>
                <a:gd name="connsiteX31" fmla="*/ 11289 w 561749"/>
                <a:gd name="connsiteY31" fmla="*/ 0 h 280762"/>
                <a:gd name="connsiteX32" fmla="*/ 550460 w 561749"/>
                <a:gd name="connsiteY32" fmla="*/ 0 h 280762"/>
                <a:gd name="connsiteX33" fmla="*/ 561749 w 561749"/>
                <a:gd name="connsiteY33" fmla="*/ 11359 h 280762"/>
                <a:gd name="connsiteX34" fmla="*/ 561749 w 561749"/>
                <a:gd name="connsiteY34" fmla="*/ 56568 h 280762"/>
                <a:gd name="connsiteX35" fmla="*/ 0 w 561749"/>
                <a:gd name="connsiteY35" fmla="*/ 56568 h 280762"/>
                <a:gd name="connsiteX36" fmla="*/ 0 w 561749"/>
                <a:gd name="connsiteY36" fmla="*/ 11359 h 280762"/>
                <a:gd name="connsiteX37" fmla="*/ 11289 w 561749"/>
                <a:gd name="connsiteY37" fmla="*/ 0 h 28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1749" h="280762">
                  <a:moveTo>
                    <a:pt x="259748" y="112594"/>
                  </a:moveTo>
                  <a:cubicBezTo>
                    <a:pt x="259748" y="112594"/>
                    <a:pt x="259748" y="112594"/>
                    <a:pt x="481357" y="112594"/>
                  </a:cubicBezTo>
                  <a:cubicBezTo>
                    <a:pt x="488353" y="112594"/>
                    <a:pt x="493994" y="119603"/>
                    <a:pt x="493994" y="126612"/>
                  </a:cubicBezTo>
                  <a:cubicBezTo>
                    <a:pt x="493994" y="126612"/>
                    <a:pt x="493994" y="126612"/>
                    <a:pt x="493994" y="210945"/>
                  </a:cubicBezTo>
                  <a:cubicBezTo>
                    <a:pt x="493994" y="219311"/>
                    <a:pt x="488353" y="224963"/>
                    <a:pt x="481357" y="224963"/>
                  </a:cubicBezTo>
                  <a:cubicBezTo>
                    <a:pt x="481357" y="224963"/>
                    <a:pt x="481357" y="224963"/>
                    <a:pt x="259748" y="224963"/>
                  </a:cubicBezTo>
                  <a:cubicBezTo>
                    <a:pt x="252752" y="224963"/>
                    <a:pt x="247110" y="219311"/>
                    <a:pt x="247110" y="210945"/>
                  </a:cubicBezTo>
                  <a:cubicBezTo>
                    <a:pt x="247110" y="210945"/>
                    <a:pt x="247110" y="210945"/>
                    <a:pt x="247110" y="126612"/>
                  </a:cubicBezTo>
                  <a:cubicBezTo>
                    <a:pt x="247110" y="119603"/>
                    <a:pt x="252752" y="112594"/>
                    <a:pt x="259748" y="112594"/>
                  </a:cubicBezTo>
                  <a:close/>
                  <a:moveTo>
                    <a:pt x="247233" y="100501"/>
                  </a:moveTo>
                  <a:cubicBezTo>
                    <a:pt x="241588" y="100501"/>
                    <a:pt x="235944" y="106163"/>
                    <a:pt x="235944" y="111824"/>
                  </a:cubicBezTo>
                  <a:cubicBezTo>
                    <a:pt x="235944" y="111824"/>
                    <a:pt x="235944" y="111824"/>
                    <a:pt x="235944" y="224374"/>
                  </a:cubicBezTo>
                  <a:cubicBezTo>
                    <a:pt x="235944" y="231394"/>
                    <a:pt x="241588" y="235697"/>
                    <a:pt x="247233" y="235697"/>
                  </a:cubicBezTo>
                  <a:cubicBezTo>
                    <a:pt x="247233" y="235697"/>
                    <a:pt x="247233" y="235697"/>
                    <a:pt x="494240" y="235697"/>
                  </a:cubicBezTo>
                  <a:cubicBezTo>
                    <a:pt x="499885" y="235697"/>
                    <a:pt x="505529" y="231394"/>
                    <a:pt x="505529" y="224374"/>
                  </a:cubicBezTo>
                  <a:cubicBezTo>
                    <a:pt x="505529" y="224374"/>
                    <a:pt x="505529" y="224374"/>
                    <a:pt x="505529" y="111824"/>
                  </a:cubicBezTo>
                  <a:cubicBezTo>
                    <a:pt x="505529" y="106163"/>
                    <a:pt x="499885" y="100501"/>
                    <a:pt x="494240" y="100501"/>
                  </a:cubicBezTo>
                  <a:cubicBezTo>
                    <a:pt x="494240" y="100501"/>
                    <a:pt x="494240" y="100501"/>
                    <a:pt x="247233" y="100501"/>
                  </a:cubicBezTo>
                  <a:close/>
                  <a:moveTo>
                    <a:pt x="0" y="66759"/>
                  </a:moveTo>
                  <a:cubicBezTo>
                    <a:pt x="0" y="66759"/>
                    <a:pt x="0" y="66759"/>
                    <a:pt x="561749" y="66759"/>
                  </a:cubicBezTo>
                  <a:cubicBezTo>
                    <a:pt x="561749" y="66759"/>
                    <a:pt x="561749" y="66759"/>
                    <a:pt x="561749" y="269439"/>
                  </a:cubicBezTo>
                  <a:cubicBezTo>
                    <a:pt x="561749" y="276459"/>
                    <a:pt x="556105" y="280762"/>
                    <a:pt x="550460" y="280762"/>
                  </a:cubicBezTo>
                  <a:cubicBezTo>
                    <a:pt x="550460" y="280762"/>
                    <a:pt x="550460" y="280762"/>
                    <a:pt x="146082" y="280762"/>
                  </a:cubicBezTo>
                  <a:cubicBezTo>
                    <a:pt x="146082" y="280762"/>
                    <a:pt x="146082" y="280762"/>
                    <a:pt x="146082" y="111824"/>
                  </a:cubicBezTo>
                  <a:cubicBezTo>
                    <a:pt x="146082" y="106163"/>
                    <a:pt x="140437" y="100501"/>
                    <a:pt x="134793" y="100501"/>
                  </a:cubicBezTo>
                  <a:cubicBezTo>
                    <a:pt x="134793" y="100501"/>
                    <a:pt x="134793" y="100501"/>
                    <a:pt x="67509" y="100501"/>
                  </a:cubicBezTo>
                  <a:cubicBezTo>
                    <a:pt x="61865" y="100501"/>
                    <a:pt x="56220" y="106163"/>
                    <a:pt x="56220" y="111824"/>
                  </a:cubicBezTo>
                  <a:cubicBezTo>
                    <a:pt x="56220" y="111824"/>
                    <a:pt x="56220" y="111824"/>
                    <a:pt x="56220" y="280762"/>
                  </a:cubicBezTo>
                  <a:cubicBezTo>
                    <a:pt x="56220" y="280762"/>
                    <a:pt x="56220" y="280762"/>
                    <a:pt x="11289" y="280762"/>
                  </a:cubicBezTo>
                  <a:cubicBezTo>
                    <a:pt x="5645" y="280762"/>
                    <a:pt x="0" y="276459"/>
                    <a:pt x="0" y="269439"/>
                  </a:cubicBezTo>
                  <a:cubicBezTo>
                    <a:pt x="0" y="269439"/>
                    <a:pt x="0" y="269439"/>
                    <a:pt x="0" y="66759"/>
                  </a:cubicBezTo>
                  <a:close/>
                  <a:moveTo>
                    <a:pt x="11289" y="0"/>
                  </a:moveTo>
                  <a:cubicBezTo>
                    <a:pt x="11289" y="0"/>
                    <a:pt x="11289" y="0"/>
                    <a:pt x="550460" y="0"/>
                  </a:cubicBezTo>
                  <a:cubicBezTo>
                    <a:pt x="556105" y="0"/>
                    <a:pt x="561749" y="5680"/>
                    <a:pt x="561749" y="11359"/>
                  </a:cubicBezTo>
                  <a:cubicBezTo>
                    <a:pt x="561749" y="11359"/>
                    <a:pt x="561749" y="11359"/>
                    <a:pt x="561749" y="56568"/>
                  </a:cubicBezTo>
                  <a:cubicBezTo>
                    <a:pt x="561749" y="56568"/>
                    <a:pt x="561749" y="56568"/>
                    <a:pt x="0" y="56568"/>
                  </a:cubicBezTo>
                  <a:cubicBezTo>
                    <a:pt x="0" y="56568"/>
                    <a:pt x="0" y="56568"/>
                    <a:pt x="0" y="11359"/>
                  </a:cubicBezTo>
                  <a:cubicBezTo>
                    <a:pt x="0" y="5680"/>
                    <a:pt x="5645" y="0"/>
                    <a:pt x="11289" y="0"/>
                  </a:cubicBezTo>
                  <a:close/>
                </a:path>
              </a:pathLst>
            </a:custGeom>
            <a:solidFill>
              <a:schemeClr val="bg1"/>
            </a:solidFill>
            <a:ln>
              <a:noFill/>
            </a:ln>
            <a:effectLst/>
          </p:spPr>
          <p:txBody>
            <a:bodyPr wrap="square"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52" name="Group 51">
              <a:extLst>
                <a:ext uri="{FF2B5EF4-FFF2-40B4-BE49-F238E27FC236}">
                  <a16:creationId xmlns:a16="http://schemas.microsoft.com/office/drawing/2014/main" id="{81C88109-DC6A-9C48-A7B9-5E47418FCF15}"/>
                </a:ext>
              </a:extLst>
            </p:cNvPr>
            <p:cNvGrpSpPr/>
            <p:nvPr/>
          </p:nvGrpSpPr>
          <p:grpSpPr>
            <a:xfrm>
              <a:off x="5357331" y="4098384"/>
              <a:ext cx="488565" cy="189954"/>
              <a:chOff x="2490750" y="3579694"/>
              <a:chExt cx="419643" cy="163157"/>
            </a:xfrm>
          </p:grpSpPr>
          <p:pic>
            <p:nvPicPr>
              <p:cNvPr id="53" name="Picture 52">
                <a:extLst>
                  <a:ext uri="{FF2B5EF4-FFF2-40B4-BE49-F238E27FC236}">
                    <a16:creationId xmlns:a16="http://schemas.microsoft.com/office/drawing/2014/main" id="{26EF62A2-769C-9848-8005-CB3B963273D7}"/>
                  </a:ext>
                </a:extLst>
              </p:cNvPr>
              <p:cNvPicPr>
                <a:picLocks noChangeAspect="1"/>
              </p:cNvPicPr>
              <p:nvPr/>
            </p:nvPicPr>
            <p:blipFill>
              <a:blip r:embed="rId7" cstate="print">
                <a:biLevel thresh="25000"/>
                <a:extLst>
                  <a:ext uri="{28A0092B-C50C-407E-A947-70E740481C1C}">
                    <a14:useLocalDpi xmlns:a14="http://schemas.microsoft.com/office/drawing/2010/main"/>
                  </a:ext>
                </a:extLst>
              </a:blip>
              <a:stretch>
                <a:fillRect/>
              </a:stretch>
            </p:blipFill>
            <p:spPr>
              <a:xfrm>
                <a:off x="2490750" y="3617077"/>
                <a:ext cx="172937" cy="125774"/>
              </a:xfrm>
              <a:prstGeom prst="rect">
                <a:avLst/>
              </a:prstGeom>
              <a:ln>
                <a:noFill/>
              </a:ln>
            </p:spPr>
          </p:pic>
          <p:sp>
            <p:nvSpPr>
              <p:cNvPr id="54" name="Freeform 87">
                <a:extLst>
                  <a:ext uri="{FF2B5EF4-FFF2-40B4-BE49-F238E27FC236}">
                    <a16:creationId xmlns:a16="http://schemas.microsoft.com/office/drawing/2014/main" id="{AEC8367B-9ACD-E048-AAA7-64799B23F890}"/>
                  </a:ext>
                </a:extLst>
              </p:cNvPr>
              <p:cNvSpPr>
                <a:spLocks noChangeAspect="1" noChangeArrowheads="1"/>
              </p:cNvSpPr>
              <p:nvPr/>
            </p:nvSpPr>
            <p:spPr bwMode="auto">
              <a:xfrm>
                <a:off x="2683176" y="3586920"/>
                <a:ext cx="83322" cy="148551"/>
              </a:xfrm>
              <a:custGeom>
                <a:avLst/>
                <a:gdLst>
                  <a:gd name="T0" fmla="*/ 55195607 w 1352"/>
                  <a:gd name="T1" fmla="*/ 0 h 2413"/>
                  <a:gd name="T2" fmla="*/ 55195607 w 1352"/>
                  <a:gd name="T3" fmla="*/ 0 h 2413"/>
                  <a:gd name="T4" fmla="*/ 2033254 w 1352"/>
                  <a:gd name="T5" fmla="*/ 0 h 2413"/>
                  <a:gd name="T6" fmla="*/ 0 w 1352"/>
                  <a:gd name="T7" fmla="*/ 2027795 h 2413"/>
                  <a:gd name="T8" fmla="*/ 0 w 1352"/>
                  <a:gd name="T9" fmla="*/ 99864632 h 2413"/>
                  <a:gd name="T10" fmla="*/ 2033254 w 1352"/>
                  <a:gd name="T11" fmla="*/ 101892221 h 2413"/>
                  <a:gd name="T12" fmla="*/ 55195607 w 1352"/>
                  <a:gd name="T13" fmla="*/ 101892221 h 2413"/>
                  <a:gd name="T14" fmla="*/ 57228862 w 1352"/>
                  <a:gd name="T15" fmla="*/ 99864632 h 2413"/>
                  <a:gd name="T16" fmla="*/ 57228862 w 1352"/>
                  <a:gd name="T17" fmla="*/ 2027795 h 2413"/>
                  <a:gd name="T18" fmla="*/ 55195607 w 1352"/>
                  <a:gd name="T19" fmla="*/ 0 h 2413"/>
                  <a:gd name="T20" fmla="*/ 28635698 w 1352"/>
                  <a:gd name="T21" fmla="*/ 98808553 h 2413"/>
                  <a:gd name="T22" fmla="*/ 28635698 w 1352"/>
                  <a:gd name="T23" fmla="*/ 98808553 h 2413"/>
                  <a:gd name="T24" fmla="*/ 23509925 w 1352"/>
                  <a:gd name="T25" fmla="*/ 93739168 h 2413"/>
                  <a:gd name="T26" fmla="*/ 28635698 w 1352"/>
                  <a:gd name="T27" fmla="*/ 88627705 h 2413"/>
                  <a:gd name="T28" fmla="*/ 33718936 w 1352"/>
                  <a:gd name="T29" fmla="*/ 93739168 h 2413"/>
                  <a:gd name="T30" fmla="*/ 28635698 w 1352"/>
                  <a:gd name="T31" fmla="*/ 98808553 h 2413"/>
                  <a:gd name="T32" fmla="*/ 53119818 w 1352"/>
                  <a:gd name="T33" fmla="*/ 83558321 h 2413"/>
                  <a:gd name="T34" fmla="*/ 53119818 w 1352"/>
                  <a:gd name="T35" fmla="*/ 83558321 h 2413"/>
                  <a:gd name="T36" fmla="*/ 51086564 w 1352"/>
                  <a:gd name="T37" fmla="*/ 85586116 h 2413"/>
                  <a:gd name="T38" fmla="*/ 6142297 w 1352"/>
                  <a:gd name="T39" fmla="*/ 85586116 h 2413"/>
                  <a:gd name="T40" fmla="*/ 4109043 w 1352"/>
                  <a:gd name="T41" fmla="*/ 83558321 h 2413"/>
                  <a:gd name="T42" fmla="*/ 4109043 w 1352"/>
                  <a:gd name="T43" fmla="*/ 10180847 h 2413"/>
                  <a:gd name="T44" fmla="*/ 6142297 w 1352"/>
                  <a:gd name="T45" fmla="*/ 8153053 h 2413"/>
                  <a:gd name="T46" fmla="*/ 51086564 w 1352"/>
                  <a:gd name="T47" fmla="*/ 8153053 h 2413"/>
                  <a:gd name="T48" fmla="*/ 53119818 w 1352"/>
                  <a:gd name="T49" fmla="*/ 10180847 h 2413"/>
                  <a:gd name="T50" fmla="*/ 53119818 w 1352"/>
                  <a:gd name="T51" fmla="*/ 83558321 h 24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52" h="2413">
                    <a:moveTo>
                      <a:pt x="1303" y="0"/>
                    </a:moveTo>
                    <a:lnTo>
                      <a:pt x="1303" y="0"/>
                    </a:lnTo>
                    <a:cubicBezTo>
                      <a:pt x="48" y="0"/>
                      <a:pt x="48" y="0"/>
                      <a:pt x="48" y="0"/>
                    </a:cubicBezTo>
                    <a:cubicBezTo>
                      <a:pt x="24" y="0"/>
                      <a:pt x="0" y="24"/>
                      <a:pt x="0" y="48"/>
                    </a:cubicBezTo>
                    <a:cubicBezTo>
                      <a:pt x="0" y="2364"/>
                      <a:pt x="0" y="2364"/>
                      <a:pt x="0" y="2364"/>
                    </a:cubicBezTo>
                    <a:cubicBezTo>
                      <a:pt x="0" y="2388"/>
                      <a:pt x="24" y="2412"/>
                      <a:pt x="48" y="2412"/>
                    </a:cubicBezTo>
                    <a:cubicBezTo>
                      <a:pt x="1303" y="2412"/>
                      <a:pt x="1303" y="2412"/>
                      <a:pt x="1303" y="2412"/>
                    </a:cubicBezTo>
                    <a:cubicBezTo>
                      <a:pt x="1333" y="2412"/>
                      <a:pt x="1351" y="2388"/>
                      <a:pt x="1351" y="2364"/>
                    </a:cubicBezTo>
                    <a:cubicBezTo>
                      <a:pt x="1351" y="48"/>
                      <a:pt x="1351" y="48"/>
                      <a:pt x="1351" y="48"/>
                    </a:cubicBezTo>
                    <a:cubicBezTo>
                      <a:pt x="1351" y="24"/>
                      <a:pt x="1333" y="0"/>
                      <a:pt x="1303" y="0"/>
                    </a:cubicBezTo>
                    <a:close/>
                    <a:moveTo>
                      <a:pt x="676" y="2339"/>
                    </a:moveTo>
                    <a:lnTo>
                      <a:pt x="676" y="2339"/>
                    </a:lnTo>
                    <a:cubicBezTo>
                      <a:pt x="610" y="2339"/>
                      <a:pt x="555" y="2285"/>
                      <a:pt x="555" y="2219"/>
                    </a:cubicBezTo>
                    <a:cubicBezTo>
                      <a:pt x="555" y="2152"/>
                      <a:pt x="610" y="2098"/>
                      <a:pt x="676" y="2098"/>
                    </a:cubicBezTo>
                    <a:cubicBezTo>
                      <a:pt x="741" y="2098"/>
                      <a:pt x="796" y="2152"/>
                      <a:pt x="796" y="2219"/>
                    </a:cubicBezTo>
                    <a:cubicBezTo>
                      <a:pt x="796" y="2285"/>
                      <a:pt x="741" y="2339"/>
                      <a:pt x="676" y="2339"/>
                    </a:cubicBezTo>
                    <a:close/>
                    <a:moveTo>
                      <a:pt x="1254" y="1978"/>
                    </a:moveTo>
                    <a:lnTo>
                      <a:pt x="1254" y="1978"/>
                    </a:lnTo>
                    <a:cubicBezTo>
                      <a:pt x="1254" y="2002"/>
                      <a:pt x="1236" y="2026"/>
                      <a:pt x="1206" y="2026"/>
                    </a:cubicBezTo>
                    <a:cubicBezTo>
                      <a:pt x="145" y="2026"/>
                      <a:pt x="145" y="2026"/>
                      <a:pt x="145" y="2026"/>
                    </a:cubicBezTo>
                    <a:cubicBezTo>
                      <a:pt x="121" y="2026"/>
                      <a:pt x="97" y="2002"/>
                      <a:pt x="97" y="1978"/>
                    </a:cubicBezTo>
                    <a:cubicBezTo>
                      <a:pt x="97" y="241"/>
                      <a:pt x="97" y="241"/>
                      <a:pt x="97" y="241"/>
                    </a:cubicBezTo>
                    <a:cubicBezTo>
                      <a:pt x="97" y="217"/>
                      <a:pt x="121" y="193"/>
                      <a:pt x="145" y="193"/>
                    </a:cubicBezTo>
                    <a:cubicBezTo>
                      <a:pt x="1206" y="193"/>
                      <a:pt x="1206" y="193"/>
                      <a:pt x="1206" y="193"/>
                    </a:cubicBezTo>
                    <a:cubicBezTo>
                      <a:pt x="1236" y="193"/>
                      <a:pt x="1254" y="217"/>
                      <a:pt x="1254" y="241"/>
                    </a:cubicBezTo>
                    <a:lnTo>
                      <a:pt x="1254" y="1978"/>
                    </a:lnTo>
                    <a:close/>
                  </a:path>
                </a:pathLst>
              </a:custGeom>
              <a:solidFill>
                <a:schemeClr val="bg1"/>
              </a:solidFill>
              <a:ln>
                <a:noFill/>
              </a:ln>
              <a:effectLst/>
            </p:spPr>
            <p:txBody>
              <a:bodyPr wrap="none" anchor="ctr"/>
              <a:lstStyle/>
              <a:p>
                <a:endParaRPr lang="en-US" sz="1000" dirty="0">
                  <a:solidFill>
                    <a:schemeClr val="bg1"/>
                  </a:solidFill>
                </a:endParaRPr>
              </a:p>
            </p:txBody>
          </p:sp>
          <p:sp>
            <p:nvSpPr>
              <p:cNvPr id="55" name="Freeform 88">
                <a:extLst>
                  <a:ext uri="{FF2B5EF4-FFF2-40B4-BE49-F238E27FC236}">
                    <a16:creationId xmlns:a16="http://schemas.microsoft.com/office/drawing/2014/main" id="{59582CB3-3EB5-3549-A597-39AF13F38F94}"/>
                  </a:ext>
                </a:extLst>
              </p:cNvPr>
              <p:cNvSpPr>
                <a:spLocks noChangeAspect="1" noChangeArrowheads="1"/>
              </p:cNvSpPr>
              <p:nvPr/>
            </p:nvSpPr>
            <p:spPr bwMode="auto">
              <a:xfrm rot="5400000">
                <a:off x="2771041" y="3602449"/>
                <a:ext cx="162108" cy="116597"/>
              </a:xfrm>
              <a:custGeom>
                <a:avLst/>
                <a:gdLst>
                  <a:gd name="T0" fmla="*/ 163616645 w 2806"/>
                  <a:gd name="T1" fmla="*/ 0 h 2020"/>
                  <a:gd name="T2" fmla="*/ 163616645 w 2806"/>
                  <a:gd name="T3" fmla="*/ 0 h 2020"/>
                  <a:gd name="T4" fmla="*/ 3333034 w 2806"/>
                  <a:gd name="T5" fmla="*/ 0 h 2020"/>
                  <a:gd name="T6" fmla="*/ 0 w 2806"/>
                  <a:gd name="T7" fmla="*/ 3331345 h 2020"/>
                  <a:gd name="T8" fmla="*/ 0 w 2806"/>
                  <a:gd name="T9" fmla="*/ 116772005 h 2020"/>
                  <a:gd name="T10" fmla="*/ 3333034 w 2806"/>
                  <a:gd name="T11" fmla="*/ 120103350 h 2020"/>
                  <a:gd name="T12" fmla="*/ 163616645 w 2806"/>
                  <a:gd name="T13" fmla="*/ 120103350 h 2020"/>
                  <a:gd name="T14" fmla="*/ 166949679 w 2806"/>
                  <a:gd name="T15" fmla="*/ 116772005 h 2020"/>
                  <a:gd name="T16" fmla="*/ 166949679 w 2806"/>
                  <a:gd name="T17" fmla="*/ 3331345 h 2020"/>
                  <a:gd name="T18" fmla="*/ 163616645 w 2806"/>
                  <a:gd name="T19" fmla="*/ 0 h 2020"/>
                  <a:gd name="T20" fmla="*/ 146891977 w 2806"/>
                  <a:gd name="T21" fmla="*/ 110050113 h 2020"/>
                  <a:gd name="T22" fmla="*/ 146891977 w 2806"/>
                  <a:gd name="T23" fmla="*/ 110050113 h 2020"/>
                  <a:gd name="T24" fmla="*/ 143558943 w 2806"/>
                  <a:gd name="T25" fmla="*/ 113440903 h 2020"/>
                  <a:gd name="T26" fmla="*/ 9999102 w 2806"/>
                  <a:gd name="T27" fmla="*/ 113440903 h 2020"/>
                  <a:gd name="T28" fmla="*/ 6666068 w 2806"/>
                  <a:gd name="T29" fmla="*/ 110050113 h 2020"/>
                  <a:gd name="T30" fmla="*/ 6666068 w 2806"/>
                  <a:gd name="T31" fmla="*/ 9993792 h 2020"/>
                  <a:gd name="T32" fmla="*/ 9999102 w 2806"/>
                  <a:gd name="T33" fmla="*/ 6662447 h 2020"/>
                  <a:gd name="T34" fmla="*/ 143558943 w 2806"/>
                  <a:gd name="T35" fmla="*/ 6662447 h 2020"/>
                  <a:gd name="T36" fmla="*/ 146891977 w 2806"/>
                  <a:gd name="T37" fmla="*/ 9993792 h 2020"/>
                  <a:gd name="T38" fmla="*/ 146891977 w 2806"/>
                  <a:gd name="T39" fmla="*/ 110050113 h 2020"/>
                  <a:gd name="T40" fmla="*/ 156891080 w 2806"/>
                  <a:gd name="T41" fmla="*/ 65018727 h 2020"/>
                  <a:gd name="T42" fmla="*/ 156891080 w 2806"/>
                  <a:gd name="T43" fmla="*/ 65018727 h 2020"/>
                  <a:gd name="T44" fmla="*/ 151891406 w 2806"/>
                  <a:gd name="T45" fmla="*/ 60081397 h 2020"/>
                  <a:gd name="T46" fmla="*/ 156891080 w 2806"/>
                  <a:gd name="T47" fmla="*/ 55084623 h 2020"/>
                  <a:gd name="T48" fmla="*/ 161950006 w 2806"/>
                  <a:gd name="T49" fmla="*/ 60081397 h 2020"/>
                  <a:gd name="T50" fmla="*/ 156891080 w 2806"/>
                  <a:gd name="T51" fmla="*/ 65018727 h 202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806" h="2020">
                    <a:moveTo>
                      <a:pt x="2749" y="0"/>
                    </a:moveTo>
                    <a:lnTo>
                      <a:pt x="2749" y="0"/>
                    </a:lnTo>
                    <a:cubicBezTo>
                      <a:pt x="56" y="0"/>
                      <a:pt x="56" y="0"/>
                      <a:pt x="56" y="0"/>
                    </a:cubicBezTo>
                    <a:cubicBezTo>
                      <a:pt x="28" y="0"/>
                      <a:pt x="0" y="21"/>
                      <a:pt x="0" y="56"/>
                    </a:cubicBezTo>
                    <a:cubicBezTo>
                      <a:pt x="0" y="1963"/>
                      <a:pt x="0" y="1963"/>
                      <a:pt x="0" y="1963"/>
                    </a:cubicBezTo>
                    <a:cubicBezTo>
                      <a:pt x="0" y="1991"/>
                      <a:pt x="28" y="2019"/>
                      <a:pt x="56" y="2019"/>
                    </a:cubicBezTo>
                    <a:cubicBezTo>
                      <a:pt x="2749" y="2019"/>
                      <a:pt x="2749" y="2019"/>
                      <a:pt x="2749" y="2019"/>
                    </a:cubicBezTo>
                    <a:cubicBezTo>
                      <a:pt x="2777" y="2019"/>
                      <a:pt x="2805" y="1991"/>
                      <a:pt x="2805" y="1963"/>
                    </a:cubicBezTo>
                    <a:cubicBezTo>
                      <a:pt x="2805" y="56"/>
                      <a:pt x="2805" y="56"/>
                      <a:pt x="2805" y="56"/>
                    </a:cubicBezTo>
                    <a:cubicBezTo>
                      <a:pt x="2805" y="21"/>
                      <a:pt x="2777" y="0"/>
                      <a:pt x="2749" y="0"/>
                    </a:cubicBezTo>
                    <a:close/>
                    <a:moveTo>
                      <a:pt x="2468" y="1850"/>
                    </a:moveTo>
                    <a:lnTo>
                      <a:pt x="2468" y="1850"/>
                    </a:lnTo>
                    <a:cubicBezTo>
                      <a:pt x="2468" y="1879"/>
                      <a:pt x="2440" y="1907"/>
                      <a:pt x="2412" y="1907"/>
                    </a:cubicBezTo>
                    <a:cubicBezTo>
                      <a:pt x="168" y="1907"/>
                      <a:pt x="168" y="1907"/>
                      <a:pt x="168" y="1907"/>
                    </a:cubicBezTo>
                    <a:cubicBezTo>
                      <a:pt x="140" y="1907"/>
                      <a:pt x="112" y="1879"/>
                      <a:pt x="112" y="1850"/>
                    </a:cubicBezTo>
                    <a:cubicBezTo>
                      <a:pt x="112" y="168"/>
                      <a:pt x="112" y="168"/>
                      <a:pt x="112" y="168"/>
                    </a:cubicBezTo>
                    <a:cubicBezTo>
                      <a:pt x="112" y="133"/>
                      <a:pt x="140" y="112"/>
                      <a:pt x="168" y="112"/>
                    </a:cubicBezTo>
                    <a:cubicBezTo>
                      <a:pt x="2412" y="112"/>
                      <a:pt x="2412" y="112"/>
                      <a:pt x="2412" y="112"/>
                    </a:cubicBezTo>
                    <a:cubicBezTo>
                      <a:pt x="2440" y="112"/>
                      <a:pt x="2468" y="133"/>
                      <a:pt x="2468" y="168"/>
                    </a:cubicBezTo>
                    <a:lnTo>
                      <a:pt x="2468" y="1850"/>
                    </a:lnTo>
                    <a:close/>
                    <a:moveTo>
                      <a:pt x="2636" y="1093"/>
                    </a:moveTo>
                    <a:lnTo>
                      <a:pt x="2636" y="1093"/>
                    </a:lnTo>
                    <a:cubicBezTo>
                      <a:pt x="2587" y="1093"/>
                      <a:pt x="2552" y="1051"/>
                      <a:pt x="2552" y="1010"/>
                    </a:cubicBezTo>
                    <a:cubicBezTo>
                      <a:pt x="2552" y="961"/>
                      <a:pt x="2587" y="926"/>
                      <a:pt x="2636" y="926"/>
                    </a:cubicBezTo>
                    <a:cubicBezTo>
                      <a:pt x="2686" y="926"/>
                      <a:pt x="2721" y="961"/>
                      <a:pt x="2721" y="1010"/>
                    </a:cubicBezTo>
                    <a:cubicBezTo>
                      <a:pt x="2721" y="1051"/>
                      <a:pt x="2686" y="1093"/>
                      <a:pt x="2636" y="1093"/>
                    </a:cubicBezTo>
                    <a:close/>
                  </a:path>
                </a:pathLst>
              </a:custGeom>
              <a:solidFill>
                <a:schemeClr val="bg1"/>
              </a:solidFill>
              <a:ln>
                <a:noFill/>
              </a:ln>
              <a:effectLst/>
            </p:spPr>
            <p:txBody>
              <a:bodyPr wrap="none" anchor="ctr"/>
              <a:lstStyle/>
              <a:p>
                <a:endParaRPr lang="en-US" sz="1000" dirty="0">
                  <a:solidFill>
                    <a:schemeClr val="bg1"/>
                  </a:solidFill>
                </a:endParaRPr>
              </a:p>
            </p:txBody>
          </p:sp>
        </p:grpSp>
      </p:grpSp>
      <p:grpSp>
        <p:nvGrpSpPr>
          <p:cNvPr id="56" name="Group 55">
            <a:extLst>
              <a:ext uri="{FF2B5EF4-FFF2-40B4-BE49-F238E27FC236}">
                <a16:creationId xmlns:a16="http://schemas.microsoft.com/office/drawing/2014/main" id="{2113BC6C-D7B3-3C47-975D-669F455715D2}"/>
              </a:ext>
            </a:extLst>
          </p:cNvPr>
          <p:cNvGrpSpPr/>
          <p:nvPr/>
        </p:nvGrpSpPr>
        <p:grpSpPr>
          <a:xfrm>
            <a:off x="6354493" y="941991"/>
            <a:ext cx="2000835" cy="657871"/>
            <a:chOff x="1818811" y="904427"/>
            <a:chExt cx="2237665" cy="735740"/>
          </a:xfrm>
        </p:grpSpPr>
        <p:grpSp>
          <p:nvGrpSpPr>
            <p:cNvPr id="69" name="Group 68">
              <a:extLst>
                <a:ext uri="{FF2B5EF4-FFF2-40B4-BE49-F238E27FC236}">
                  <a16:creationId xmlns:a16="http://schemas.microsoft.com/office/drawing/2014/main" id="{45506C81-5001-1944-8FA3-0425132995F7}"/>
                </a:ext>
              </a:extLst>
            </p:cNvPr>
            <p:cNvGrpSpPr/>
            <p:nvPr/>
          </p:nvGrpSpPr>
          <p:grpSpPr>
            <a:xfrm>
              <a:off x="2977582" y="904427"/>
              <a:ext cx="1078894" cy="735333"/>
              <a:chOff x="3016814" y="891950"/>
              <a:chExt cx="837297" cy="543808"/>
            </a:xfrm>
          </p:grpSpPr>
          <p:sp>
            <p:nvSpPr>
              <p:cNvPr id="80" name="Freeform 64">
                <a:extLst>
                  <a:ext uri="{FF2B5EF4-FFF2-40B4-BE49-F238E27FC236}">
                    <a16:creationId xmlns:a16="http://schemas.microsoft.com/office/drawing/2014/main" id="{7335ACBA-EE00-1E43-B9F4-C1C1C32D056C}"/>
                  </a:ext>
                </a:extLst>
              </p:cNvPr>
              <p:cNvSpPr>
                <a:spLocks noChangeAspect="1" noChangeArrowheads="1"/>
              </p:cNvSpPr>
              <p:nvPr/>
            </p:nvSpPr>
            <p:spPr bwMode="auto">
              <a:xfrm>
                <a:off x="3016814" y="89195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solidFill>
                <a:schemeClr val="accent4">
                  <a:lumMod val="50000"/>
                </a:schemeClr>
              </a:solidFill>
              <a:ln>
                <a:solidFill>
                  <a:schemeClr val="bg1"/>
                </a:solidFill>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98" name="Picture 92">
                <a:extLst>
                  <a:ext uri="{FF2B5EF4-FFF2-40B4-BE49-F238E27FC236}">
                    <a16:creationId xmlns:a16="http://schemas.microsoft.com/office/drawing/2014/main" id="{4BA052EB-DD99-F64B-BC73-262DFD2288C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256120" y="1041604"/>
                <a:ext cx="394336" cy="123418"/>
              </a:xfrm>
              <a:prstGeom prst="rect">
                <a:avLst/>
              </a:prstGeom>
            </p:spPr>
          </p:pic>
          <p:pic>
            <p:nvPicPr>
              <p:cNvPr id="99" name="Picture 96">
                <a:extLst>
                  <a:ext uri="{FF2B5EF4-FFF2-40B4-BE49-F238E27FC236}">
                    <a16:creationId xmlns:a16="http://schemas.microsoft.com/office/drawing/2014/main" id="{DDC7D427-A374-B549-AFF7-F185E71A837D}"/>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99653" y="1214812"/>
                <a:ext cx="146753" cy="139846"/>
              </a:xfrm>
              <a:prstGeom prst="rect">
                <a:avLst/>
              </a:prstGeom>
            </p:spPr>
          </p:pic>
          <p:pic>
            <p:nvPicPr>
              <p:cNvPr id="101" name="Picture 99">
                <a:extLst>
                  <a:ext uri="{FF2B5EF4-FFF2-40B4-BE49-F238E27FC236}">
                    <a16:creationId xmlns:a16="http://schemas.microsoft.com/office/drawing/2014/main" id="{A0F8DD1D-7B04-6B4B-A5FB-5DDCFC2E11DC}"/>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456067" y="1232775"/>
                <a:ext cx="233363" cy="103777"/>
              </a:xfrm>
              <a:prstGeom prst="rect">
                <a:avLst/>
              </a:prstGeom>
            </p:spPr>
          </p:pic>
        </p:grpSp>
        <p:grpSp>
          <p:nvGrpSpPr>
            <p:cNvPr id="70" name="Group 69">
              <a:extLst>
                <a:ext uri="{FF2B5EF4-FFF2-40B4-BE49-F238E27FC236}">
                  <a16:creationId xmlns:a16="http://schemas.microsoft.com/office/drawing/2014/main" id="{9D070254-D79F-C745-BF91-3B7E8584294E}"/>
                </a:ext>
              </a:extLst>
            </p:cNvPr>
            <p:cNvGrpSpPr/>
            <p:nvPr/>
          </p:nvGrpSpPr>
          <p:grpSpPr>
            <a:xfrm>
              <a:off x="1818811" y="904427"/>
              <a:ext cx="1157914" cy="735740"/>
              <a:chOff x="1888491" y="892202"/>
              <a:chExt cx="837297" cy="543808"/>
            </a:xfrm>
          </p:grpSpPr>
          <p:sp>
            <p:nvSpPr>
              <p:cNvPr id="71" name="Freeform 64">
                <a:extLst>
                  <a:ext uri="{FF2B5EF4-FFF2-40B4-BE49-F238E27FC236}">
                    <a16:creationId xmlns:a16="http://schemas.microsoft.com/office/drawing/2014/main" id="{A1931990-2B74-5F47-8F77-40F192505C1A}"/>
                  </a:ext>
                </a:extLst>
              </p:cNvPr>
              <p:cNvSpPr>
                <a:spLocks noChangeAspect="1" noChangeArrowheads="1"/>
              </p:cNvSpPr>
              <p:nvPr/>
            </p:nvSpPr>
            <p:spPr bwMode="auto">
              <a:xfrm>
                <a:off x="1888491" y="892202"/>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solidFill>
                <a:schemeClr val="accent4">
                  <a:lumMod val="50000"/>
                </a:schemeClr>
              </a:solidFill>
              <a:ln>
                <a:solidFill>
                  <a:schemeClr val="bg1"/>
                </a:solidFill>
              </a:ln>
              <a:effectLst/>
            </p:spPr>
            <p:txBody>
              <a:bodyPr wrap="none"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72" name="Picture 142">
                <a:extLst>
                  <a:ext uri="{FF2B5EF4-FFF2-40B4-BE49-F238E27FC236}">
                    <a16:creationId xmlns:a16="http://schemas.microsoft.com/office/drawing/2014/main" id="{97B6B254-C7D7-3A4E-91E3-31994175CDF6}"/>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091741" y="1054622"/>
                <a:ext cx="454030" cy="101767"/>
              </a:xfrm>
              <a:prstGeom prst="rect">
                <a:avLst/>
              </a:prstGeom>
            </p:spPr>
          </p:pic>
          <p:pic>
            <p:nvPicPr>
              <p:cNvPr id="78" name="Picture 114">
                <a:extLst>
                  <a:ext uri="{FF2B5EF4-FFF2-40B4-BE49-F238E27FC236}">
                    <a16:creationId xmlns:a16="http://schemas.microsoft.com/office/drawing/2014/main" id="{7DF086BF-608D-8C44-8C96-B435C61D27F0}"/>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361501" y="1201755"/>
                <a:ext cx="254731" cy="182419"/>
              </a:xfrm>
              <a:prstGeom prst="rect">
                <a:avLst/>
              </a:prstGeom>
            </p:spPr>
          </p:pic>
          <p:pic>
            <p:nvPicPr>
              <p:cNvPr id="79" name="Picture 2">
                <a:extLst>
                  <a:ext uri="{FF2B5EF4-FFF2-40B4-BE49-F238E27FC236}">
                    <a16:creationId xmlns:a16="http://schemas.microsoft.com/office/drawing/2014/main" id="{386CC810-ADDF-2A48-98CE-147DB5833D1E}"/>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1969767" y="1246641"/>
                <a:ext cx="303362" cy="8415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74195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E81E0C7-FECC-934D-84A4-A2EC2369BCEF}"/>
              </a:ext>
            </a:extLst>
          </p:cNvPr>
          <p:cNvPicPr>
            <a:picLocks noChangeAspect="1"/>
          </p:cNvPicPr>
          <p:nvPr/>
        </p:nvPicPr>
        <p:blipFill>
          <a:blip r:embed="rId4"/>
          <a:stretch>
            <a:fillRect/>
          </a:stretch>
        </p:blipFill>
        <p:spPr>
          <a:xfrm>
            <a:off x="2193701" y="984307"/>
            <a:ext cx="6624232" cy="3853718"/>
          </a:xfrm>
          <a:prstGeom prst="rect">
            <a:avLst/>
          </a:prstGeom>
        </p:spPr>
      </p:pic>
      <p:sp>
        <p:nvSpPr>
          <p:cNvPr id="2" name="Title 1">
            <a:extLst>
              <a:ext uri="{FF2B5EF4-FFF2-40B4-BE49-F238E27FC236}">
                <a16:creationId xmlns:a16="http://schemas.microsoft.com/office/drawing/2014/main" id="{EAC11F73-ECB3-4559-AABB-411C6D25BA91}"/>
              </a:ext>
            </a:extLst>
          </p:cNvPr>
          <p:cNvSpPr>
            <a:spLocks noGrp="1"/>
          </p:cNvSpPr>
          <p:nvPr>
            <p:ph type="title"/>
          </p:nvPr>
        </p:nvSpPr>
        <p:spPr/>
        <p:txBody>
          <a:bodyPr/>
          <a:lstStyle/>
          <a:p>
            <a:r>
              <a:rPr lang="en-US" dirty="0"/>
              <a:t>Granular policy control</a:t>
            </a:r>
          </a:p>
        </p:txBody>
      </p:sp>
      <p:sp>
        <p:nvSpPr>
          <p:cNvPr id="5" name="Content Placeholder 4">
            <a:extLst>
              <a:ext uri="{FF2B5EF4-FFF2-40B4-BE49-F238E27FC236}">
                <a16:creationId xmlns:a16="http://schemas.microsoft.com/office/drawing/2014/main" id="{DC249704-0F19-BC4C-A493-6B6B766401CA}"/>
              </a:ext>
            </a:extLst>
          </p:cNvPr>
          <p:cNvSpPr>
            <a:spLocks noGrp="1"/>
          </p:cNvSpPr>
          <p:nvPr>
            <p:ph sz="quarter" idx="11"/>
          </p:nvPr>
        </p:nvSpPr>
        <p:spPr/>
        <p:txBody>
          <a:bodyPr/>
          <a:lstStyle/>
          <a:p>
            <a:r>
              <a:rPr lang="en-US" dirty="0"/>
              <a:t>Define and immediately enforce all policies for all users, devices, and locations</a:t>
            </a:r>
          </a:p>
          <a:p>
            <a:endParaRPr lang="en-US" dirty="0"/>
          </a:p>
        </p:txBody>
      </p:sp>
      <p:sp>
        <p:nvSpPr>
          <p:cNvPr id="3" name="Text Placeholder 2">
            <a:extLst>
              <a:ext uri="{FF2B5EF4-FFF2-40B4-BE49-F238E27FC236}">
                <a16:creationId xmlns:a16="http://schemas.microsoft.com/office/drawing/2014/main" id="{F8794392-29EA-8B46-94FD-3FEA4E9770DD}"/>
              </a:ext>
            </a:extLst>
          </p:cNvPr>
          <p:cNvSpPr>
            <a:spLocks noGrp="1"/>
          </p:cNvSpPr>
          <p:nvPr>
            <p:ph type="body" sz="quarter" idx="12"/>
          </p:nvPr>
        </p:nvSpPr>
        <p:spPr/>
        <p:txBody>
          <a:bodyPr/>
          <a:lstStyle/>
          <a:p>
            <a:endParaRPr lang="en-US" dirty="0"/>
          </a:p>
        </p:txBody>
      </p:sp>
      <p:sp>
        <p:nvSpPr>
          <p:cNvPr id="4" name="TextBox 3">
            <a:extLst>
              <a:ext uri="{FF2B5EF4-FFF2-40B4-BE49-F238E27FC236}">
                <a16:creationId xmlns:a16="http://schemas.microsoft.com/office/drawing/2014/main" id="{98D24567-5C00-4D7D-B8B0-B3D976AB2A10}"/>
              </a:ext>
            </a:extLst>
          </p:cNvPr>
          <p:cNvSpPr txBox="1"/>
          <p:nvPr/>
        </p:nvSpPr>
        <p:spPr>
          <a:xfrm>
            <a:off x="324081" y="3763178"/>
            <a:ext cx="1828471" cy="82296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marR="0" lvl="0" indent="0" algn="ctr" eaLnBrk="1" latinLnBrk="0" hangingPunct="1">
              <a:lnSpc>
                <a:spcPct val="100000"/>
              </a:lnSpc>
              <a:buClrTx/>
              <a:buSzTx/>
              <a:buFontTx/>
              <a:buNone/>
              <a:tabLst/>
              <a:defRPr kumimoji="0" sz="1600" b="0" i="0" u="none" strike="noStrike" cap="none" spc="0" normalizeH="0" baseline="0">
                <a:ln>
                  <a:noFill/>
                </a:ln>
                <a:solidFill>
                  <a:prstClr val="white"/>
                </a:solidFill>
                <a:effectLst/>
                <a:uLnTx/>
                <a:uFillTx/>
                <a:latin typeface="Arial"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400" dirty="0">
                <a:latin typeface="+mn-lt"/>
                <a:ea typeface="ＭＳ Ｐゴシック" charset="-128"/>
                <a:cs typeface="Calibri Light" panose="020F0302020204030204" pitchFamily="34" charset="0"/>
              </a:rPr>
              <a:t>Allow access to  dynamic IPs based upon FQDN</a:t>
            </a:r>
          </a:p>
        </p:txBody>
      </p:sp>
      <p:pic>
        <p:nvPicPr>
          <p:cNvPr id="6" name="Picture 5">
            <a:extLst>
              <a:ext uri="{FF2B5EF4-FFF2-40B4-BE49-F238E27FC236}">
                <a16:creationId xmlns:a16="http://schemas.microsoft.com/office/drawing/2014/main" id="{4C3BE062-56A6-4ABA-BF8C-F76CEFE966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97971" y="1200282"/>
            <a:ext cx="5015691" cy="3038491"/>
          </a:xfrm>
          <a:prstGeom prst="rect">
            <a:avLst/>
          </a:prstGeom>
        </p:spPr>
      </p:pic>
      <p:sp>
        <p:nvSpPr>
          <p:cNvPr id="7" name="Rectangle 6">
            <a:extLst>
              <a:ext uri="{FF2B5EF4-FFF2-40B4-BE49-F238E27FC236}">
                <a16:creationId xmlns:a16="http://schemas.microsoft.com/office/drawing/2014/main" id="{9EE9C11E-D353-4C1C-9356-79BDC35FE46C}"/>
              </a:ext>
            </a:extLst>
          </p:cNvPr>
          <p:cNvSpPr/>
          <p:nvPr/>
        </p:nvSpPr>
        <p:spPr>
          <a:xfrm>
            <a:off x="3527762" y="2383630"/>
            <a:ext cx="4403235" cy="610961"/>
          </a:xfrm>
          <a:prstGeom prst="rect">
            <a:avLst/>
          </a:prstGeom>
          <a:noFill/>
          <a:ln w="19050">
            <a:solidFill>
              <a:schemeClr val="accent3"/>
            </a:solidFill>
          </a:ln>
          <a:effectLst/>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8" name="Elbow Connector 6">
            <a:extLst>
              <a:ext uri="{FF2B5EF4-FFF2-40B4-BE49-F238E27FC236}">
                <a16:creationId xmlns:a16="http://schemas.microsoft.com/office/drawing/2014/main" id="{12B60D1B-17F0-48FD-A165-32782276DEBE}"/>
              </a:ext>
            </a:extLst>
          </p:cNvPr>
          <p:cNvCxnSpPr>
            <a:cxnSpLocks/>
            <a:stCxn id="10" idx="3"/>
            <a:endCxn id="7" idx="1"/>
          </p:cNvCxnSpPr>
          <p:nvPr/>
        </p:nvCxnSpPr>
        <p:spPr>
          <a:xfrm>
            <a:off x="2152553" y="2351983"/>
            <a:ext cx="1375209" cy="337128"/>
          </a:xfrm>
          <a:prstGeom prst="bentConnector3">
            <a:avLst>
              <a:gd name="adj1" fmla="val 50000"/>
            </a:avLst>
          </a:prstGeom>
          <a:ln w="12700">
            <a:solidFill>
              <a:schemeClr val="accent3"/>
            </a:solidFill>
            <a:tailEnd type="triangle"/>
          </a:ln>
        </p:spPr>
        <p:style>
          <a:lnRef idx="1">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830919C2-E8DB-45F4-AE69-0865853C8C33}"/>
              </a:ext>
            </a:extLst>
          </p:cNvPr>
          <p:cNvSpPr/>
          <p:nvPr/>
        </p:nvSpPr>
        <p:spPr>
          <a:xfrm>
            <a:off x="3527916" y="3572651"/>
            <a:ext cx="4403234" cy="343127"/>
          </a:xfrm>
          <a:prstGeom prst="rect">
            <a:avLst/>
          </a:prstGeom>
          <a:noFill/>
          <a:ln w="19050">
            <a:solidFill>
              <a:schemeClr val="accent2"/>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TextBox 9">
            <a:extLst>
              <a:ext uri="{FF2B5EF4-FFF2-40B4-BE49-F238E27FC236}">
                <a16:creationId xmlns:a16="http://schemas.microsoft.com/office/drawing/2014/main" id="{56AA4A3C-3EBC-475C-A237-A3530F1DD4B0}"/>
              </a:ext>
            </a:extLst>
          </p:cNvPr>
          <p:cNvSpPr txBox="1"/>
          <p:nvPr/>
        </p:nvSpPr>
        <p:spPr>
          <a:xfrm>
            <a:off x="324082" y="2059595"/>
            <a:ext cx="1828471" cy="58477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marR="0" lvl="0" indent="0" algn="ctr" eaLnBrk="1" latinLnBrk="0" hangingPunct="1">
              <a:lnSpc>
                <a:spcPct val="100000"/>
              </a:lnSpc>
              <a:buClrTx/>
              <a:buSzTx/>
              <a:buFontTx/>
              <a:buNone/>
              <a:tabLst/>
              <a:defRPr kumimoji="0" sz="1600" b="0" i="0" u="none" strike="noStrike" cap="none" spc="0" normalizeH="0" baseline="0">
                <a:ln>
                  <a:noFill/>
                </a:ln>
                <a:solidFill>
                  <a:prstClr val="white"/>
                </a:solidFill>
                <a:effectLst/>
                <a:uLnTx/>
                <a:uFillTx/>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400" dirty="0"/>
              <a:t>Allow FTP for </a:t>
            </a:r>
            <a:br>
              <a:rPr lang="en-US" sz="1400" dirty="0"/>
            </a:br>
            <a:r>
              <a:rPr lang="en-US" sz="1400" dirty="0"/>
              <a:t>IT users only</a:t>
            </a:r>
          </a:p>
        </p:txBody>
      </p:sp>
      <p:cxnSp>
        <p:nvCxnSpPr>
          <p:cNvPr id="11" name="Elbow Connector 14">
            <a:extLst>
              <a:ext uri="{FF2B5EF4-FFF2-40B4-BE49-F238E27FC236}">
                <a16:creationId xmlns:a16="http://schemas.microsoft.com/office/drawing/2014/main" id="{6F88FB2B-606C-41B7-8D0F-ACDFC493752A}"/>
              </a:ext>
            </a:extLst>
          </p:cNvPr>
          <p:cNvCxnSpPr>
            <a:cxnSpLocks/>
            <a:stCxn id="12" idx="3"/>
            <a:endCxn id="9" idx="1"/>
          </p:cNvCxnSpPr>
          <p:nvPr/>
        </p:nvCxnSpPr>
        <p:spPr>
          <a:xfrm>
            <a:off x="2154538" y="3203774"/>
            <a:ext cx="1373378" cy="540441"/>
          </a:xfrm>
          <a:prstGeom prst="bentConnector3">
            <a:avLst/>
          </a:prstGeom>
          <a:ln w="12700">
            <a:solidFill>
              <a:schemeClr val="accent2"/>
            </a:solidFill>
            <a:tailEnd type="triangle"/>
          </a:ln>
        </p:spPr>
        <p:style>
          <a:lnRef idx="1">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4C0E10F-BC9E-44D6-8858-A0DA198489CE}"/>
              </a:ext>
            </a:extLst>
          </p:cNvPr>
          <p:cNvSpPr txBox="1"/>
          <p:nvPr/>
        </p:nvSpPr>
        <p:spPr>
          <a:xfrm>
            <a:off x="326067" y="2911166"/>
            <a:ext cx="1828471" cy="5852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marR="0" lvl="0" indent="0" algn="ctr" eaLnBrk="1" latinLnBrk="0" hangingPunct="1">
              <a:lnSpc>
                <a:spcPct val="100000"/>
              </a:lnSpc>
              <a:buClrTx/>
              <a:buSzTx/>
              <a:buFontTx/>
              <a:buNone/>
              <a:tabLst/>
              <a:defRPr kumimoji="0" sz="1600" b="0" i="0" u="none" strike="noStrike" cap="none" spc="0" normalizeH="0" baseline="0">
                <a:ln>
                  <a:noFill/>
                </a:ln>
                <a:solidFill>
                  <a:prstClr val="white"/>
                </a:solidFill>
                <a:effectLst/>
                <a:uLnTx/>
                <a:uFillTx/>
                <a:latin typeface="Arial"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400" dirty="0">
                <a:latin typeface="+mn-lt"/>
              </a:rPr>
              <a:t>Block all P2P apps except Skype for Bus</a:t>
            </a:r>
          </a:p>
        </p:txBody>
      </p:sp>
      <p:sp>
        <p:nvSpPr>
          <p:cNvPr id="13" name="Rectangle 12">
            <a:extLst>
              <a:ext uri="{FF2B5EF4-FFF2-40B4-BE49-F238E27FC236}">
                <a16:creationId xmlns:a16="http://schemas.microsoft.com/office/drawing/2014/main" id="{3BF05373-C6E1-480A-8076-394ACC4FE4C0}"/>
              </a:ext>
            </a:extLst>
          </p:cNvPr>
          <p:cNvSpPr/>
          <p:nvPr/>
        </p:nvSpPr>
        <p:spPr>
          <a:xfrm>
            <a:off x="3527762" y="1732302"/>
            <a:ext cx="4403235" cy="651328"/>
          </a:xfrm>
          <a:prstGeom prst="rect">
            <a:avLst/>
          </a:prstGeom>
          <a:noFill/>
          <a:ln w="19050">
            <a:solidFill>
              <a:schemeClr val="accent1"/>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375478D2-D2F2-4BD0-BF8A-EF68A6C6814B}"/>
              </a:ext>
            </a:extLst>
          </p:cNvPr>
          <p:cNvSpPr txBox="1"/>
          <p:nvPr/>
        </p:nvSpPr>
        <p:spPr>
          <a:xfrm>
            <a:off x="324083" y="1207583"/>
            <a:ext cx="1828471" cy="5852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defPPr>
              <a:defRPr lang="en-US"/>
            </a:defPPr>
            <a:lvl1pPr marL="0" marR="0" lvl="0" indent="0" algn="ctr" eaLnBrk="1" latinLnBrk="0" hangingPunct="1">
              <a:lnSpc>
                <a:spcPct val="100000"/>
              </a:lnSpc>
              <a:buClrTx/>
              <a:buSzTx/>
              <a:buFontTx/>
              <a:buNone/>
              <a:tabLst/>
              <a:defRPr kumimoji="0" sz="1600" b="0" i="0" u="none" strike="noStrike" cap="none" spc="0" normalizeH="0" baseline="0">
                <a:ln>
                  <a:noFill/>
                </a:ln>
                <a:solidFill>
                  <a:prstClr val="white"/>
                </a:solidFill>
                <a:effectLst/>
                <a:uLnTx/>
                <a:uFillTx/>
                <a:latin typeface="Arial" charset="0"/>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sz="1400" dirty="0">
                <a:latin typeface="+mn-lt"/>
              </a:rPr>
              <a:t>HTTP/HTTPS traffic only on guest Wi-Fi </a:t>
            </a:r>
          </a:p>
        </p:txBody>
      </p:sp>
      <p:cxnSp>
        <p:nvCxnSpPr>
          <p:cNvPr id="15" name="Elbow Connector 18">
            <a:extLst>
              <a:ext uri="{FF2B5EF4-FFF2-40B4-BE49-F238E27FC236}">
                <a16:creationId xmlns:a16="http://schemas.microsoft.com/office/drawing/2014/main" id="{EDCA6EC0-FED3-41E8-9340-343D80AC1A31}"/>
              </a:ext>
            </a:extLst>
          </p:cNvPr>
          <p:cNvCxnSpPr>
            <a:cxnSpLocks/>
            <a:stCxn id="14" idx="3"/>
            <a:endCxn id="13" idx="1"/>
          </p:cNvCxnSpPr>
          <p:nvPr/>
        </p:nvCxnSpPr>
        <p:spPr>
          <a:xfrm>
            <a:off x="2152554" y="1500191"/>
            <a:ext cx="1375208" cy="557775"/>
          </a:xfrm>
          <a:prstGeom prst="bentConnector3">
            <a:avLst>
              <a:gd name="adj1" fmla="val 50000"/>
            </a:avLst>
          </a:prstGeom>
          <a:ln w="12700">
            <a:solidFill>
              <a:schemeClr val="accent1"/>
            </a:solidFill>
            <a:tailEnd type="triangle"/>
          </a:ln>
        </p:spPr>
        <p:style>
          <a:lnRef idx="1">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E89B17FA-54BF-4164-B689-DCF4B8B601F9}"/>
              </a:ext>
            </a:extLst>
          </p:cNvPr>
          <p:cNvSpPr/>
          <p:nvPr/>
        </p:nvSpPr>
        <p:spPr>
          <a:xfrm>
            <a:off x="3527762" y="3915778"/>
            <a:ext cx="4403234" cy="308695"/>
          </a:xfrm>
          <a:prstGeom prst="rect">
            <a:avLst/>
          </a:prstGeom>
          <a:noFill/>
          <a:ln w="19050">
            <a:solidFill>
              <a:schemeClr val="accent5"/>
            </a:solidFill>
          </a:ln>
        </p:spPr>
        <p:style>
          <a:lnRef idx="1">
            <a:schemeClr val="accent1"/>
          </a:lnRef>
          <a:fillRef idx="1">
            <a:schemeClr val="accent1"/>
          </a:fillRef>
          <a:effectRef idx="1">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7" name="Elbow Connector 14">
            <a:extLst>
              <a:ext uri="{FF2B5EF4-FFF2-40B4-BE49-F238E27FC236}">
                <a16:creationId xmlns:a16="http://schemas.microsoft.com/office/drawing/2014/main" id="{154C0FF2-25C0-40EF-AD2A-4C3519C9312F}"/>
              </a:ext>
            </a:extLst>
          </p:cNvPr>
          <p:cNvCxnSpPr>
            <a:cxnSpLocks/>
            <a:stCxn id="4" idx="3"/>
            <a:endCxn id="16" idx="1"/>
          </p:cNvCxnSpPr>
          <p:nvPr/>
        </p:nvCxnSpPr>
        <p:spPr>
          <a:xfrm flipV="1">
            <a:off x="2152552" y="4070126"/>
            <a:ext cx="1375210" cy="104532"/>
          </a:xfrm>
          <a:prstGeom prst="bentConnector3">
            <a:avLst/>
          </a:prstGeom>
          <a:ln w="12700">
            <a:solidFill>
              <a:schemeClr val="accent5"/>
            </a:solidFill>
            <a:tailEnd type="triangle"/>
          </a:ln>
        </p:spPr>
        <p:style>
          <a:lnRef idx="1">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4144209432"/>
      </p:ext>
    </p:extLst>
  </p:cSld>
  <p:clrMapOvr>
    <a:masterClrMapping/>
  </p:clrMapOvr>
  <p:transition spd="slow" advTm="87291">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childTnLst>
                          </p:cTn>
                        </p:par>
                        <p:par>
                          <p:cTn id="25" fill="hold">
                            <p:stCondLst>
                              <p:cond delay="1000"/>
                            </p:stCondLst>
                            <p:childTnLst>
                              <p:par>
                                <p:cTn id="26" presetID="9"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par>
                          <p:cTn id="38" fill="hold">
                            <p:stCondLst>
                              <p:cond delay="1000"/>
                            </p:stCondLst>
                            <p:childTnLst>
                              <p:par>
                                <p:cTn id="39" presetID="9" presetClass="entr" presetSubtype="0"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dissolve">
                                      <p:cBhvr>
                                        <p:cTn id="46" dur="500"/>
                                        <p:tgtEl>
                                          <p:spTgt spid="4"/>
                                        </p:tgtEl>
                                      </p:cBhvr>
                                    </p:animEffect>
                                  </p:childTnLst>
                                </p:cTn>
                              </p:par>
                            </p:childTnLst>
                          </p:cTn>
                        </p:par>
                        <p:par>
                          <p:cTn id="47" fill="hold">
                            <p:stCondLst>
                              <p:cond delay="500"/>
                            </p:stCondLst>
                            <p:childTnLst>
                              <p:par>
                                <p:cTn id="48" presetID="9" presetClass="entr" presetSubtype="0"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childTnLst>
                          </p:cTn>
                        </p:par>
                        <p:par>
                          <p:cTn id="51" fill="hold">
                            <p:stCondLst>
                              <p:cond delay="1000"/>
                            </p:stCondLst>
                            <p:childTnLst>
                              <p:par>
                                <p:cTn id="52" presetID="9" presetClass="entr" presetSubtype="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dissolve">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0" grpId="0" animBg="1"/>
      <p:bldP spid="12" grpId="0" animBg="1"/>
      <p:bldP spid="13" grpId="0" animBg="1"/>
      <p:bldP spid="14" grpId="0" animBg="1"/>
      <p:bldP spid="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6|10.5|28.3|14.9"/>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ags/tag5.xml><?xml version="1.0" encoding="utf-8"?>
<p:tagLst xmlns:a="http://schemas.openxmlformats.org/drawingml/2006/main" xmlns:r="http://schemas.openxmlformats.org/officeDocument/2006/relationships" xmlns:p="http://schemas.openxmlformats.org/presentationml/2006/main">
  <p:tag name="TIMING" val="|38.9|10|8.1|8.4"/>
</p:tagLst>
</file>

<file path=ppt/tags/tag6.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Office Theme">
  <a:themeElements>
    <a:clrScheme name="Custom 1">
      <a:dk1>
        <a:srgbClr val="3B3E42"/>
      </a:dk1>
      <a:lt1>
        <a:srgbClr val="FFFFFF"/>
      </a:lt1>
      <a:dk2>
        <a:srgbClr val="000000"/>
      </a:dk2>
      <a:lt2>
        <a:srgbClr val="EBEBED"/>
      </a:lt2>
      <a:accent1>
        <a:srgbClr val="009CDA"/>
      </a:accent1>
      <a:accent2>
        <a:srgbClr val="FF931E"/>
      </a:accent2>
      <a:accent3>
        <a:srgbClr val="00B5B0"/>
      </a:accent3>
      <a:accent4>
        <a:srgbClr val="063E8D"/>
      </a:accent4>
      <a:accent5>
        <a:srgbClr val="8A0081"/>
      </a:accent5>
      <a:accent6>
        <a:srgbClr val="9E2432"/>
      </a:accent6>
      <a:hlink>
        <a:srgbClr val="0076BE"/>
      </a:hlink>
      <a:folHlink>
        <a:srgbClr val="645BC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defRPr sz="16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lor">
  <a:themeElements>
    <a:clrScheme name="lvmhcorpo1">
      <a:dk1>
        <a:srgbClr val="031824"/>
      </a:dk1>
      <a:lt1>
        <a:srgbClr val="002356"/>
      </a:lt1>
      <a:dk2>
        <a:srgbClr val="D8D2CF"/>
      </a:dk2>
      <a:lt2>
        <a:srgbClr val="BAB0A9"/>
      </a:lt2>
      <a:accent1>
        <a:srgbClr val="06196F"/>
      </a:accent1>
      <a:accent2>
        <a:srgbClr val="003298"/>
      </a:accent2>
      <a:accent3>
        <a:srgbClr val="596EB6"/>
      </a:accent3>
      <a:accent4>
        <a:srgbClr val="A8CAEA"/>
      </a:accent4>
      <a:accent5>
        <a:srgbClr val="0045C0"/>
      </a:accent5>
      <a:accent6>
        <a:srgbClr val="9B8D83"/>
      </a:accent6>
      <a:hlink>
        <a:srgbClr val="50AEE5"/>
      </a:hlink>
      <a:folHlink>
        <a:srgbClr val="50AEE5"/>
      </a:folHlink>
    </a:clrScheme>
    <a:fontScheme name="LVMH">
      <a:majorFont>
        <a:latin typeface="LVMH"/>
        <a:ea typeface=""/>
        <a:cs typeface=""/>
      </a:majorFont>
      <a:minorFont>
        <a:latin typeface="LVMH"/>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98B8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900" dirty="0" err="1" smtClean="0">
            <a:solidFill>
              <a:schemeClr val="bg1"/>
            </a:solidFill>
            <a:ea typeface="LVMH" charset="0"/>
            <a:cs typeface="LVMH" charset="0"/>
          </a:defRPr>
        </a:defPPr>
      </a:lstStyle>
    </a:txDef>
  </a:objectDefaults>
  <a:extraClrSchemeLst/>
  <a:extLst>
    <a:ext uri="{05A4C25C-085E-4340-85A3-A5531E510DB2}">
      <thm15:themeFamily xmlns:thm15="http://schemas.microsoft.com/office/thememl/2012/main" name="lvmh2" id="{9261CED7-16CC-D549-9F29-0DCC6DEC9432}" vid="{008C4986-3FA3-F446-9342-17C8061A97F7}"/>
    </a:ext>
  </a:extLst>
</a:theme>
</file>

<file path=ppt/theme/theme3.xml><?xml version="1.0" encoding="utf-8"?>
<a:theme xmlns:a="http://schemas.openxmlformats.org/drawingml/2006/main" name="color">
  <a:themeElements>
    <a:clrScheme name="lvmhcorpo1">
      <a:dk1>
        <a:srgbClr val="031824"/>
      </a:dk1>
      <a:lt1>
        <a:srgbClr val="002356"/>
      </a:lt1>
      <a:dk2>
        <a:srgbClr val="D8D2CF"/>
      </a:dk2>
      <a:lt2>
        <a:srgbClr val="BAB0A9"/>
      </a:lt2>
      <a:accent1>
        <a:srgbClr val="06196F"/>
      </a:accent1>
      <a:accent2>
        <a:srgbClr val="003298"/>
      </a:accent2>
      <a:accent3>
        <a:srgbClr val="596EB6"/>
      </a:accent3>
      <a:accent4>
        <a:srgbClr val="A8CAEA"/>
      </a:accent4>
      <a:accent5>
        <a:srgbClr val="0045C0"/>
      </a:accent5>
      <a:accent6>
        <a:srgbClr val="9B8D83"/>
      </a:accent6>
      <a:hlink>
        <a:srgbClr val="50AEE5"/>
      </a:hlink>
      <a:folHlink>
        <a:srgbClr val="50AEE5"/>
      </a:folHlink>
    </a:clrScheme>
    <a:fontScheme name="LVMH">
      <a:majorFont>
        <a:latin typeface="LVMH"/>
        <a:ea typeface=""/>
        <a:cs typeface=""/>
      </a:majorFont>
      <a:minorFont>
        <a:latin typeface="LVMH"/>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900" dirty="0" err="1" smtClean="0">
            <a:solidFill>
              <a:schemeClr val="bg1"/>
            </a:solidFill>
            <a:ea typeface="LVMH" charset="0"/>
            <a:cs typeface="LVMH" charset="0"/>
          </a:defRPr>
        </a:defPPr>
      </a:lstStyle>
    </a:txDef>
  </a:objectDefaults>
  <a:extraClrSchemeLst/>
  <a:extLst>
    <a:ext uri="{05A4C25C-085E-4340-85A3-A5531E510DB2}">
      <thm15:themeFamily xmlns:thm15="http://schemas.microsoft.com/office/thememl/2012/main" name="lvmh2" id="{9261CED7-16CC-D549-9F29-0DCC6DEC9432}" vid="{008C4986-3FA3-F446-9342-17C8061A97F7}"/>
    </a:ext>
  </a:extLst>
</a:theme>
</file>

<file path=ppt/theme/theme4.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Custom 1">
      <a:dk1>
        <a:srgbClr val="3B3E42"/>
      </a:dk1>
      <a:lt1>
        <a:srgbClr val="FFFFFF"/>
      </a:lt1>
      <a:dk2>
        <a:srgbClr val="000000"/>
      </a:dk2>
      <a:lt2>
        <a:srgbClr val="EBEBED"/>
      </a:lt2>
      <a:accent1>
        <a:srgbClr val="009CDA"/>
      </a:accent1>
      <a:accent2>
        <a:srgbClr val="FF931E"/>
      </a:accent2>
      <a:accent3>
        <a:srgbClr val="00B5B0"/>
      </a:accent3>
      <a:accent4>
        <a:srgbClr val="063E8D"/>
      </a:accent4>
      <a:accent5>
        <a:srgbClr val="8A0081"/>
      </a:accent5>
      <a:accent6>
        <a:srgbClr val="9E2432"/>
      </a:accent6>
      <a:hlink>
        <a:srgbClr val="0076BE"/>
      </a:hlink>
      <a:folHlink>
        <a:srgbClr val="645BC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defRPr sz="16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45287</TotalTime>
  <Words>2022</Words>
  <Application>Microsoft Macintosh PowerPoint</Application>
  <PresentationFormat>On-screen Show (16:9)</PresentationFormat>
  <Paragraphs>315</Paragraphs>
  <Slides>17</Slides>
  <Notes>11</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17</vt:i4>
      </vt:variant>
    </vt:vector>
  </HeadingPairs>
  <TitlesOfParts>
    <vt:vector size="27" baseType="lpstr">
      <vt:lpstr>Arial</vt:lpstr>
      <vt:lpstr>Avenir Next Text Regular</vt:lpstr>
      <vt:lpstr>Calibri</vt:lpstr>
      <vt:lpstr>LVMH</vt:lpstr>
      <vt:lpstr>Source Sans Pro</vt:lpstr>
      <vt:lpstr>Office Theme</vt:lpstr>
      <vt:lpstr>1_color</vt:lpstr>
      <vt:lpstr>color</vt:lpstr>
      <vt:lpstr>1_Thème Office</vt:lpstr>
      <vt:lpstr>1_Office Theme</vt:lpstr>
      <vt:lpstr>Cloud Firewall Enabling secure local internet breakouts</vt:lpstr>
      <vt:lpstr>Three architectures to secure local breakouts</vt:lpstr>
      <vt:lpstr>Zscaler Cloud Firewall</vt:lpstr>
      <vt:lpstr>Zscaler Cloud Firewall</vt:lpstr>
      <vt:lpstr>Purpose-built proxy-based architecture</vt:lpstr>
      <vt:lpstr>DNS security &amp; control</vt:lpstr>
      <vt:lpstr>Minimize latency with local DNS</vt:lpstr>
      <vt:lpstr>Cloud IPS</vt:lpstr>
      <vt:lpstr>Granular policy control</vt:lpstr>
      <vt:lpstr>Global real-time visibility and control</vt:lpstr>
      <vt:lpstr>Policy follows the user</vt:lpstr>
      <vt:lpstr>Zscaler Cloud Firewall for Office 365 and Internet Content + SaaS</vt:lpstr>
      <vt:lpstr>PowerPoint Presentation</vt:lpstr>
      <vt:lpstr>Thank you!</vt:lpstr>
      <vt:lpstr>What about non-web applications? </vt:lpstr>
      <vt:lpstr>Did you know?</vt:lpstr>
      <vt:lpstr>Firewall package features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Firewall Enabling secure local internet breakouts</dc:title>
  <dc:subject/>
  <dc:creator/>
  <cp:keywords/>
  <dc:description/>
  <cp:lastModifiedBy>Jen Toscano</cp:lastModifiedBy>
  <cp:revision>1664</cp:revision>
  <cp:lastPrinted>2020-01-26T22:29:39Z</cp:lastPrinted>
  <dcterms:created xsi:type="dcterms:W3CDTF">2019-01-11T03:22:12Z</dcterms:created>
  <dcterms:modified xsi:type="dcterms:W3CDTF">2020-03-12T21:48:43Z</dcterms:modified>
  <cp:category/>
</cp:coreProperties>
</file>